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
  </p:notesMasterIdLst>
  <p:sldIdLst>
    <p:sldId id="306" r:id="rId2"/>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90000"/>
      </a:lnSpc>
      <a:spcBef>
        <a:spcPts val="0"/>
      </a:spcBef>
      <a:spcAft>
        <a:spcPts val="0"/>
      </a:spcAft>
      <a:buClrTx/>
      <a:buSzTx/>
      <a:buFontTx/>
      <a:buNone/>
      <a:tabLst/>
      <a:defRPr kumimoji="0" sz="9000" b="0" i="0" u="none" strike="noStrike" cap="all" spc="0" normalizeH="0" baseline="0">
        <a:ln>
          <a:noFill/>
        </a:ln>
        <a:solidFill>
          <a:srgbClr val="53585F"/>
        </a:solidFill>
        <a:effectLst/>
        <a:uFillTx/>
        <a:latin typeface="+mj-lt"/>
        <a:ea typeface="+mj-ea"/>
        <a:cs typeface="+mj-cs"/>
        <a:sym typeface="Montserrat"/>
      </a:defRPr>
    </a:lvl1pPr>
    <a:lvl2pPr marL="0" marR="0" indent="228600" algn="ctr" defTabSz="825500" rtl="0" fontAlgn="auto" latinLnBrk="0" hangingPunct="0">
      <a:lnSpc>
        <a:spcPct val="90000"/>
      </a:lnSpc>
      <a:spcBef>
        <a:spcPts val="0"/>
      </a:spcBef>
      <a:spcAft>
        <a:spcPts val="0"/>
      </a:spcAft>
      <a:buClrTx/>
      <a:buSzTx/>
      <a:buFontTx/>
      <a:buNone/>
      <a:tabLst/>
      <a:defRPr kumimoji="0" sz="9000" b="0" i="0" u="none" strike="noStrike" cap="all" spc="0" normalizeH="0" baseline="0">
        <a:ln>
          <a:noFill/>
        </a:ln>
        <a:solidFill>
          <a:srgbClr val="53585F"/>
        </a:solidFill>
        <a:effectLst/>
        <a:uFillTx/>
        <a:latin typeface="+mj-lt"/>
        <a:ea typeface="+mj-ea"/>
        <a:cs typeface="+mj-cs"/>
        <a:sym typeface="Montserrat"/>
      </a:defRPr>
    </a:lvl2pPr>
    <a:lvl3pPr marL="0" marR="0" indent="457200" algn="ctr" defTabSz="825500" rtl="0" fontAlgn="auto" latinLnBrk="0" hangingPunct="0">
      <a:lnSpc>
        <a:spcPct val="90000"/>
      </a:lnSpc>
      <a:spcBef>
        <a:spcPts val="0"/>
      </a:spcBef>
      <a:spcAft>
        <a:spcPts val="0"/>
      </a:spcAft>
      <a:buClrTx/>
      <a:buSzTx/>
      <a:buFontTx/>
      <a:buNone/>
      <a:tabLst/>
      <a:defRPr kumimoji="0" sz="9000" b="0" i="0" u="none" strike="noStrike" cap="all" spc="0" normalizeH="0" baseline="0">
        <a:ln>
          <a:noFill/>
        </a:ln>
        <a:solidFill>
          <a:srgbClr val="53585F"/>
        </a:solidFill>
        <a:effectLst/>
        <a:uFillTx/>
        <a:latin typeface="+mj-lt"/>
        <a:ea typeface="+mj-ea"/>
        <a:cs typeface="+mj-cs"/>
        <a:sym typeface="Montserrat"/>
      </a:defRPr>
    </a:lvl3pPr>
    <a:lvl4pPr marL="0" marR="0" indent="685800" algn="ctr" defTabSz="825500" rtl="0" fontAlgn="auto" latinLnBrk="0" hangingPunct="0">
      <a:lnSpc>
        <a:spcPct val="90000"/>
      </a:lnSpc>
      <a:spcBef>
        <a:spcPts val="0"/>
      </a:spcBef>
      <a:spcAft>
        <a:spcPts val="0"/>
      </a:spcAft>
      <a:buClrTx/>
      <a:buSzTx/>
      <a:buFontTx/>
      <a:buNone/>
      <a:tabLst/>
      <a:defRPr kumimoji="0" sz="9000" b="0" i="0" u="none" strike="noStrike" cap="all" spc="0" normalizeH="0" baseline="0">
        <a:ln>
          <a:noFill/>
        </a:ln>
        <a:solidFill>
          <a:srgbClr val="53585F"/>
        </a:solidFill>
        <a:effectLst/>
        <a:uFillTx/>
        <a:latin typeface="+mj-lt"/>
        <a:ea typeface="+mj-ea"/>
        <a:cs typeface="+mj-cs"/>
        <a:sym typeface="Montserrat"/>
      </a:defRPr>
    </a:lvl4pPr>
    <a:lvl5pPr marL="0" marR="0" indent="914400" algn="ctr" defTabSz="825500" rtl="0" fontAlgn="auto" latinLnBrk="0" hangingPunct="0">
      <a:lnSpc>
        <a:spcPct val="90000"/>
      </a:lnSpc>
      <a:spcBef>
        <a:spcPts val="0"/>
      </a:spcBef>
      <a:spcAft>
        <a:spcPts val="0"/>
      </a:spcAft>
      <a:buClrTx/>
      <a:buSzTx/>
      <a:buFontTx/>
      <a:buNone/>
      <a:tabLst/>
      <a:defRPr kumimoji="0" sz="9000" b="0" i="0" u="none" strike="noStrike" cap="all" spc="0" normalizeH="0" baseline="0">
        <a:ln>
          <a:noFill/>
        </a:ln>
        <a:solidFill>
          <a:srgbClr val="53585F"/>
        </a:solidFill>
        <a:effectLst/>
        <a:uFillTx/>
        <a:latin typeface="+mj-lt"/>
        <a:ea typeface="+mj-ea"/>
        <a:cs typeface="+mj-cs"/>
        <a:sym typeface="Montserrat"/>
      </a:defRPr>
    </a:lvl5pPr>
    <a:lvl6pPr marL="0" marR="0" indent="1143000" algn="ctr" defTabSz="825500" rtl="0" fontAlgn="auto" latinLnBrk="0" hangingPunct="0">
      <a:lnSpc>
        <a:spcPct val="90000"/>
      </a:lnSpc>
      <a:spcBef>
        <a:spcPts val="0"/>
      </a:spcBef>
      <a:spcAft>
        <a:spcPts val="0"/>
      </a:spcAft>
      <a:buClrTx/>
      <a:buSzTx/>
      <a:buFontTx/>
      <a:buNone/>
      <a:tabLst/>
      <a:defRPr kumimoji="0" sz="9000" b="0" i="0" u="none" strike="noStrike" cap="all" spc="0" normalizeH="0" baseline="0">
        <a:ln>
          <a:noFill/>
        </a:ln>
        <a:solidFill>
          <a:srgbClr val="53585F"/>
        </a:solidFill>
        <a:effectLst/>
        <a:uFillTx/>
        <a:latin typeface="+mj-lt"/>
        <a:ea typeface="+mj-ea"/>
        <a:cs typeface="+mj-cs"/>
        <a:sym typeface="Montserrat"/>
      </a:defRPr>
    </a:lvl6pPr>
    <a:lvl7pPr marL="0" marR="0" indent="1371600" algn="ctr" defTabSz="825500" rtl="0" fontAlgn="auto" latinLnBrk="0" hangingPunct="0">
      <a:lnSpc>
        <a:spcPct val="90000"/>
      </a:lnSpc>
      <a:spcBef>
        <a:spcPts val="0"/>
      </a:spcBef>
      <a:spcAft>
        <a:spcPts val="0"/>
      </a:spcAft>
      <a:buClrTx/>
      <a:buSzTx/>
      <a:buFontTx/>
      <a:buNone/>
      <a:tabLst/>
      <a:defRPr kumimoji="0" sz="9000" b="0" i="0" u="none" strike="noStrike" cap="all" spc="0" normalizeH="0" baseline="0">
        <a:ln>
          <a:noFill/>
        </a:ln>
        <a:solidFill>
          <a:srgbClr val="53585F"/>
        </a:solidFill>
        <a:effectLst/>
        <a:uFillTx/>
        <a:latin typeface="+mj-lt"/>
        <a:ea typeface="+mj-ea"/>
        <a:cs typeface="+mj-cs"/>
        <a:sym typeface="Montserrat"/>
      </a:defRPr>
    </a:lvl7pPr>
    <a:lvl8pPr marL="0" marR="0" indent="1600200" algn="ctr" defTabSz="825500" rtl="0" fontAlgn="auto" latinLnBrk="0" hangingPunct="0">
      <a:lnSpc>
        <a:spcPct val="90000"/>
      </a:lnSpc>
      <a:spcBef>
        <a:spcPts val="0"/>
      </a:spcBef>
      <a:spcAft>
        <a:spcPts val="0"/>
      </a:spcAft>
      <a:buClrTx/>
      <a:buSzTx/>
      <a:buFontTx/>
      <a:buNone/>
      <a:tabLst/>
      <a:defRPr kumimoji="0" sz="9000" b="0" i="0" u="none" strike="noStrike" cap="all" spc="0" normalizeH="0" baseline="0">
        <a:ln>
          <a:noFill/>
        </a:ln>
        <a:solidFill>
          <a:srgbClr val="53585F"/>
        </a:solidFill>
        <a:effectLst/>
        <a:uFillTx/>
        <a:latin typeface="+mj-lt"/>
        <a:ea typeface="+mj-ea"/>
        <a:cs typeface="+mj-cs"/>
        <a:sym typeface="Montserrat"/>
      </a:defRPr>
    </a:lvl8pPr>
    <a:lvl9pPr marL="0" marR="0" indent="1828800" algn="ctr" defTabSz="825500" rtl="0" fontAlgn="auto" latinLnBrk="0" hangingPunct="0">
      <a:lnSpc>
        <a:spcPct val="90000"/>
      </a:lnSpc>
      <a:spcBef>
        <a:spcPts val="0"/>
      </a:spcBef>
      <a:spcAft>
        <a:spcPts val="0"/>
      </a:spcAft>
      <a:buClrTx/>
      <a:buSzTx/>
      <a:buFontTx/>
      <a:buNone/>
      <a:tabLst/>
      <a:defRPr kumimoji="0" sz="9000" b="0" i="0" u="none" strike="noStrike" cap="all" spc="0" normalizeH="0" baseline="0">
        <a:ln>
          <a:noFill/>
        </a:ln>
        <a:solidFill>
          <a:srgbClr val="53585F"/>
        </a:solidFill>
        <a:effectLst/>
        <a:uFillTx/>
        <a:latin typeface="+mj-lt"/>
        <a:ea typeface="+mj-ea"/>
        <a:cs typeface="+mj-cs"/>
        <a:sym typeface="Montserra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snapToObjects="1">
      <p:cViewPr varScale="1">
        <p:scale>
          <a:sx n="60" d="100"/>
          <a:sy n="60" d="100"/>
        </p:scale>
        <p:origin x="800" y="2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46" name="Shape 1446"/>
          <p:cNvSpPr>
            <a:spLocks noGrp="1" noRot="1" noChangeAspect="1"/>
          </p:cNvSpPr>
          <p:nvPr>
            <p:ph type="sldImg"/>
          </p:nvPr>
        </p:nvSpPr>
        <p:spPr>
          <a:xfrm>
            <a:off x="1143000" y="685800"/>
            <a:ext cx="4572000" cy="3429000"/>
          </a:xfrm>
          <a:prstGeom prst="rect">
            <a:avLst/>
          </a:prstGeom>
        </p:spPr>
        <p:txBody>
          <a:bodyPr/>
          <a:lstStyle/>
          <a:p>
            <a:endParaRPr/>
          </a:p>
        </p:txBody>
      </p:sp>
      <p:sp>
        <p:nvSpPr>
          <p:cNvPr id="1447" name="Shape 144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3000">
        <a:latin typeface="Helvetica Neue"/>
        <a:ea typeface="Helvetica Neue"/>
        <a:cs typeface="Helvetica Neue"/>
        <a:sym typeface="Helvetica Neue"/>
      </a:defRPr>
    </a:lvl1pPr>
    <a:lvl2pPr indent="228600" defTabSz="457200" latinLnBrk="0">
      <a:lnSpc>
        <a:spcPct val="117999"/>
      </a:lnSpc>
      <a:defRPr sz="3000">
        <a:latin typeface="Helvetica Neue"/>
        <a:ea typeface="Helvetica Neue"/>
        <a:cs typeface="Helvetica Neue"/>
        <a:sym typeface="Helvetica Neue"/>
      </a:defRPr>
    </a:lvl2pPr>
    <a:lvl3pPr indent="457200" defTabSz="457200" latinLnBrk="0">
      <a:lnSpc>
        <a:spcPct val="117999"/>
      </a:lnSpc>
      <a:defRPr sz="3000">
        <a:latin typeface="Helvetica Neue"/>
        <a:ea typeface="Helvetica Neue"/>
        <a:cs typeface="Helvetica Neue"/>
        <a:sym typeface="Helvetica Neue"/>
      </a:defRPr>
    </a:lvl3pPr>
    <a:lvl4pPr indent="685800" defTabSz="457200" latinLnBrk="0">
      <a:lnSpc>
        <a:spcPct val="117999"/>
      </a:lnSpc>
      <a:defRPr sz="3000">
        <a:latin typeface="Helvetica Neue"/>
        <a:ea typeface="Helvetica Neue"/>
        <a:cs typeface="Helvetica Neue"/>
        <a:sym typeface="Helvetica Neue"/>
      </a:defRPr>
    </a:lvl4pPr>
    <a:lvl5pPr indent="914400" defTabSz="457200" latinLnBrk="0">
      <a:lnSpc>
        <a:spcPct val="117999"/>
      </a:lnSpc>
      <a:defRPr sz="3000">
        <a:latin typeface="Helvetica Neue"/>
        <a:ea typeface="Helvetica Neue"/>
        <a:cs typeface="Helvetica Neue"/>
        <a:sym typeface="Helvetica Neue"/>
      </a:defRPr>
    </a:lvl5pPr>
    <a:lvl6pPr indent="1143000" defTabSz="457200" latinLnBrk="0">
      <a:lnSpc>
        <a:spcPct val="117999"/>
      </a:lnSpc>
      <a:defRPr sz="3000">
        <a:latin typeface="Helvetica Neue"/>
        <a:ea typeface="Helvetica Neue"/>
        <a:cs typeface="Helvetica Neue"/>
        <a:sym typeface="Helvetica Neue"/>
      </a:defRPr>
    </a:lvl6pPr>
    <a:lvl7pPr indent="1371600" defTabSz="457200" latinLnBrk="0">
      <a:lnSpc>
        <a:spcPct val="117999"/>
      </a:lnSpc>
      <a:defRPr sz="3000">
        <a:latin typeface="Helvetica Neue"/>
        <a:ea typeface="Helvetica Neue"/>
        <a:cs typeface="Helvetica Neue"/>
        <a:sym typeface="Helvetica Neue"/>
      </a:defRPr>
    </a:lvl7pPr>
    <a:lvl8pPr indent="1600200" defTabSz="457200" latinLnBrk="0">
      <a:lnSpc>
        <a:spcPct val="117999"/>
      </a:lnSpc>
      <a:defRPr sz="3000">
        <a:latin typeface="Helvetica Neue"/>
        <a:ea typeface="Helvetica Neue"/>
        <a:cs typeface="Helvetica Neue"/>
        <a:sym typeface="Helvetica Neue"/>
      </a:defRPr>
    </a:lvl8pPr>
    <a:lvl9pPr indent="1828800" defTabSz="457200" latinLnBrk="0">
      <a:lnSpc>
        <a:spcPct val="117999"/>
      </a:lnSpc>
      <a:defRPr sz="30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4.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cover">
    <p:bg>
      <p:bgPr>
        <a:solidFill>
          <a:srgbClr val="FFFFFF"/>
        </a:solidFill>
        <a:effectLst/>
      </p:bgPr>
    </p:bg>
    <p:spTree>
      <p:nvGrpSpPr>
        <p:cNvPr id="1" name=""/>
        <p:cNvGrpSpPr/>
        <p:nvPr/>
      </p:nvGrpSpPr>
      <p:grpSpPr>
        <a:xfrm>
          <a:off x="0" y="0"/>
          <a:ext cx="0" cy="0"/>
          <a:chOff x="0" y="0"/>
          <a:chExt cx="0" cy="0"/>
        </a:xfrm>
      </p:grpSpPr>
      <p:sp>
        <p:nvSpPr>
          <p:cNvPr id="22" name="Image"/>
          <p:cNvSpPr>
            <a:spLocks noGrp="1"/>
          </p:cNvSpPr>
          <p:nvPr>
            <p:ph type="pic" idx="21"/>
          </p:nvPr>
        </p:nvSpPr>
        <p:spPr>
          <a:xfrm>
            <a:off x="-199293" y="1543538"/>
            <a:ext cx="24782586" cy="16521724"/>
          </a:xfrm>
          <a:prstGeom prst="rect">
            <a:avLst/>
          </a:prstGeom>
        </p:spPr>
        <p:txBody>
          <a:bodyPr lIns="91439" tIns="45719" rIns="91439" bIns="45719"/>
          <a:lstStyle/>
          <a:p>
            <a:endParaRPr/>
          </a:p>
        </p:txBody>
      </p:sp>
      <p:sp>
        <p:nvSpPr>
          <p:cNvPr id="23" name="Image"/>
          <p:cNvSpPr>
            <a:spLocks noGrp="1"/>
          </p:cNvSpPr>
          <p:nvPr>
            <p:ph type="pic" sz="quarter" idx="22"/>
          </p:nvPr>
        </p:nvSpPr>
        <p:spPr>
          <a:xfrm>
            <a:off x="8707403" y="4183467"/>
            <a:ext cx="6969194" cy="5704666"/>
          </a:xfrm>
          <a:prstGeom prst="rect">
            <a:avLst/>
          </a:prstGeom>
        </p:spPr>
        <p:txBody>
          <a:bodyPr lIns="91439" tIns="45719" rIns="91439" bIns="45719"/>
          <a:lstStyle/>
          <a:p>
            <a:endParaRPr/>
          </a:p>
        </p:txBody>
      </p:sp>
      <p:sp>
        <p:nvSpPr>
          <p:cNvPr id="24" name="DOCUMENT…"/>
          <p:cNvSpPr txBox="1">
            <a:spLocks noGrp="1"/>
          </p:cNvSpPr>
          <p:nvPr>
            <p:ph type="body" sz="quarter" idx="23"/>
          </p:nvPr>
        </p:nvSpPr>
        <p:spPr>
          <a:xfrm>
            <a:off x="10020217" y="6004242"/>
            <a:ext cx="4343566" cy="2063116"/>
          </a:xfrm>
          <a:prstGeom prst="rect">
            <a:avLst/>
          </a:prstGeom>
        </p:spPr>
        <p:txBody>
          <a:bodyPr wrap="none" lIns="71437" tIns="71437" rIns="71437" bIns="71437" anchor="ctr">
            <a:spAutoFit/>
          </a:bodyPr>
          <a:lstStyle/>
          <a:p>
            <a:pPr marL="0" indent="0" algn="ctr" defTabSz="457200">
              <a:lnSpc>
                <a:spcPct val="90000"/>
              </a:lnSpc>
              <a:spcBef>
                <a:spcPts val="0"/>
              </a:spcBef>
              <a:buSzTx/>
              <a:buFontTx/>
              <a:buNone/>
              <a:tabLst>
                <a:tab pos="1066800" algn="l"/>
              </a:tabLst>
              <a:defRPr sz="4100" cap="all" spc="697">
                <a:solidFill>
                  <a:srgbClr val="FFFFFF"/>
                </a:solidFill>
                <a:latin typeface="+mj-lt"/>
                <a:ea typeface="+mj-ea"/>
                <a:cs typeface="+mj-cs"/>
                <a:sym typeface="Montserrat"/>
              </a:defRPr>
            </a:pPr>
            <a:r>
              <a:t>DOCUMENT </a:t>
            </a:r>
          </a:p>
          <a:p>
            <a:pPr marL="0" indent="0" algn="ctr" defTabSz="457200">
              <a:lnSpc>
                <a:spcPct val="90000"/>
              </a:lnSpc>
              <a:spcBef>
                <a:spcPts val="0"/>
              </a:spcBef>
              <a:buSzTx/>
              <a:buFontTx/>
              <a:buNone/>
              <a:tabLst>
                <a:tab pos="1066800" algn="l"/>
              </a:tabLst>
              <a:defRPr sz="4100" cap="all" spc="697">
                <a:solidFill>
                  <a:srgbClr val="FFFFFF"/>
                </a:solidFill>
                <a:latin typeface="+mj-lt"/>
                <a:ea typeface="+mj-ea"/>
                <a:cs typeface="+mj-cs"/>
                <a:sym typeface="Montserrat"/>
              </a:defRPr>
            </a:pPr>
            <a:r>
              <a:t>TITLE GOES </a:t>
            </a:r>
          </a:p>
          <a:p>
            <a:pPr marL="0" indent="0" algn="ctr" defTabSz="457200">
              <a:lnSpc>
                <a:spcPct val="90000"/>
              </a:lnSpc>
              <a:spcBef>
                <a:spcPts val="0"/>
              </a:spcBef>
              <a:buSzTx/>
              <a:buFontTx/>
              <a:buNone/>
              <a:tabLst>
                <a:tab pos="1066800" algn="l"/>
              </a:tabLst>
              <a:defRPr sz="4100" cap="all" spc="697">
                <a:solidFill>
                  <a:srgbClr val="FFFFFF"/>
                </a:solidFill>
                <a:latin typeface="+mj-lt"/>
                <a:ea typeface="+mj-ea"/>
                <a:cs typeface="+mj-cs"/>
                <a:sym typeface="Montserrat"/>
              </a:defRPr>
            </a:pPr>
            <a:r>
              <a:t>HERE</a:t>
            </a:r>
          </a:p>
        </p:txBody>
      </p:sp>
      <p:sp>
        <p:nvSpPr>
          <p:cNvPr id="25" name="SUPPORTING DETAIL GOES  HERE"/>
          <p:cNvSpPr txBox="1">
            <a:spLocks noGrp="1"/>
          </p:cNvSpPr>
          <p:nvPr>
            <p:ph type="body" sz="quarter" idx="24"/>
          </p:nvPr>
        </p:nvSpPr>
        <p:spPr>
          <a:xfrm>
            <a:off x="9664763" y="8844597"/>
            <a:ext cx="5003674" cy="649606"/>
          </a:xfrm>
          <a:prstGeom prst="rect">
            <a:avLst/>
          </a:prstGeom>
        </p:spPr>
        <p:txBody>
          <a:bodyPr lIns="71437" tIns="71437" rIns="71437" bIns="71437" anchor="ctr">
            <a:spAutoFit/>
          </a:bodyPr>
          <a:lstStyle/>
          <a:p>
            <a:pPr marL="0" indent="0" algn="ctr" defTabSz="457200">
              <a:lnSpc>
                <a:spcPct val="90000"/>
              </a:lnSpc>
              <a:spcBef>
                <a:spcPts val="3200"/>
              </a:spcBef>
              <a:buSzTx/>
              <a:buFontTx/>
              <a:buNone/>
              <a:defRPr sz="1600" spc="128">
                <a:solidFill>
                  <a:srgbClr val="777F8B"/>
                </a:solidFill>
                <a:latin typeface="+mj-lt"/>
                <a:ea typeface="+mj-ea"/>
                <a:cs typeface="+mj-cs"/>
                <a:sym typeface="Montserrat"/>
              </a:defRPr>
            </a:pPr>
            <a:r>
              <a:t>SUPPORTING DETAIL</a:t>
            </a:r>
            <a:br/>
            <a:r>
              <a:t>GOES  HERE</a:t>
            </a:r>
          </a:p>
        </p:txBody>
      </p:sp>
      <p:pic>
        <p:nvPicPr>
          <p:cNvPr id="26" name="FBcharyellowlogo1.png" descr="FBcharyellowlogo1.png"/>
          <p:cNvPicPr>
            <a:picLocks noChangeAspect="1"/>
          </p:cNvPicPr>
          <p:nvPr/>
        </p:nvPicPr>
        <p:blipFill>
          <a:blip r:embed="rId2"/>
          <a:srcRect l="31455" t="42248" r="28159" b="39138"/>
          <a:stretch>
            <a:fillRect/>
          </a:stretch>
        </p:blipFill>
        <p:spPr>
          <a:xfrm>
            <a:off x="146214" y="245533"/>
            <a:ext cx="3787622" cy="1234118"/>
          </a:xfrm>
          <a:prstGeom prst="rect">
            <a:avLst/>
          </a:prstGeom>
          <a:ln w="12700">
            <a:miter lim="400000"/>
          </a:ln>
        </p:spPr>
      </p:pic>
      <p:sp>
        <p:nvSpPr>
          <p:cNvPr id="27" name="Slide Number"/>
          <p:cNvSpPr txBox="1">
            <a:spLocks noGrp="1"/>
          </p:cNvSpPr>
          <p:nvPr>
            <p:ph type="sldNum" sz="quarter" idx="2"/>
          </p:nvPr>
        </p:nvSpPr>
        <p:spPr>
          <a:xfrm>
            <a:off x="23681472" y="12934354"/>
            <a:ext cx="421997" cy="434976"/>
          </a:xfrm>
          <a:prstGeom prst="rect">
            <a:avLst/>
          </a:prstGeom>
        </p:spPr>
        <p:txBody>
          <a:bodyPr lIns="71437" tIns="71437" rIns="71437" bIns="71437" anchor="t"/>
          <a:lstStyle>
            <a:lvl1pPr algn="ctr" defTabSz="821531">
              <a:defRPr sz="1700" spc="0">
                <a:solidFill>
                  <a:srgbClr val="000000"/>
                </a:solidFill>
                <a:latin typeface="+mn-lt"/>
                <a:ea typeface="+mn-ea"/>
                <a:cs typeface="+mn-cs"/>
                <a:sym typeface="Montserrat Light"/>
              </a:defRPr>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chart 3 copy 2">
    <p:bg>
      <p:bgPr>
        <a:solidFill>
          <a:srgbClr val="FFFFFF"/>
        </a:solidFill>
        <a:effectLst/>
      </p:bgPr>
    </p:bg>
    <p:spTree>
      <p:nvGrpSpPr>
        <p:cNvPr id="1" name=""/>
        <p:cNvGrpSpPr/>
        <p:nvPr/>
      </p:nvGrpSpPr>
      <p:grpSpPr>
        <a:xfrm>
          <a:off x="0" y="0"/>
          <a:ext cx="0" cy="0"/>
          <a:chOff x="0" y="0"/>
          <a:chExt cx="0" cy="0"/>
        </a:xfrm>
      </p:grpSpPr>
      <p:pic>
        <p:nvPicPr>
          <p:cNvPr id="167" name="Image" descr="Image"/>
          <p:cNvPicPr>
            <a:picLocks noChangeAspect="1"/>
          </p:cNvPicPr>
          <p:nvPr/>
        </p:nvPicPr>
        <p:blipFill>
          <a:blip r:embed="rId2">
            <a:alphaModFix amt="40000"/>
          </a:blip>
          <a:srcRect l="1135" t="12288" r="1788" b="11591"/>
          <a:stretch>
            <a:fillRect/>
          </a:stretch>
        </p:blipFill>
        <p:spPr>
          <a:xfrm>
            <a:off x="-26192" y="1558976"/>
            <a:ext cx="24436383" cy="12158594"/>
          </a:xfrm>
          <a:prstGeom prst="rect">
            <a:avLst/>
          </a:prstGeom>
          <a:ln w="12700">
            <a:miter lim="400000"/>
          </a:ln>
        </p:spPr>
      </p:pic>
      <p:pic>
        <p:nvPicPr>
          <p:cNvPr id="168" name="Image" descr="Image"/>
          <p:cNvPicPr>
            <a:picLocks noChangeAspect="1"/>
          </p:cNvPicPr>
          <p:nvPr/>
        </p:nvPicPr>
        <p:blipFill>
          <a:blip r:embed="rId3">
            <a:alphaModFix amt="1748"/>
          </a:blip>
          <a:stretch>
            <a:fillRect/>
          </a:stretch>
        </p:blipFill>
        <p:spPr>
          <a:xfrm>
            <a:off x="-4493335" y="1863397"/>
            <a:ext cx="13914276" cy="11549821"/>
          </a:xfrm>
          <a:prstGeom prst="rect">
            <a:avLst/>
          </a:prstGeom>
          <a:ln w="12700">
            <a:miter lim="400000"/>
          </a:ln>
        </p:spPr>
      </p:pic>
      <p:pic>
        <p:nvPicPr>
          <p:cNvPr id="169" name="Image" descr="Image"/>
          <p:cNvPicPr>
            <a:picLocks noChangeAspect="1"/>
          </p:cNvPicPr>
          <p:nvPr/>
        </p:nvPicPr>
        <p:blipFill>
          <a:blip r:embed="rId4"/>
          <a:stretch>
            <a:fillRect/>
          </a:stretch>
        </p:blipFill>
        <p:spPr>
          <a:xfrm>
            <a:off x="412984" y="385133"/>
            <a:ext cx="986571" cy="818923"/>
          </a:xfrm>
          <a:prstGeom prst="rect">
            <a:avLst/>
          </a:prstGeom>
          <a:ln w="12700">
            <a:miter lim="400000"/>
          </a:ln>
        </p:spPr>
      </p:pic>
      <p:sp>
        <p:nvSpPr>
          <p:cNvPr id="170" name="Slide Number"/>
          <p:cNvSpPr txBox="1">
            <a:spLocks noGrp="1"/>
          </p:cNvSpPr>
          <p:nvPr>
            <p:ph type="sldNum" sz="quarter" idx="2"/>
          </p:nvPr>
        </p:nvSpPr>
        <p:spPr>
          <a:xfrm>
            <a:off x="23681472" y="12934354"/>
            <a:ext cx="421997" cy="434976"/>
          </a:xfrm>
          <a:prstGeom prst="rect">
            <a:avLst/>
          </a:prstGeom>
        </p:spPr>
        <p:txBody>
          <a:bodyPr lIns="71437" tIns="71437" rIns="71437" bIns="71437" anchor="t"/>
          <a:lstStyle>
            <a:lvl1pPr algn="ctr" defTabSz="821531">
              <a:defRPr sz="1700" spc="0">
                <a:solidFill>
                  <a:srgbClr val="000000"/>
                </a:solidFill>
                <a:latin typeface="+mn-lt"/>
                <a:ea typeface="+mn-ea"/>
                <a:cs typeface="+mn-cs"/>
                <a:sym typeface="Montserrat Light"/>
              </a:defRPr>
            </a:lvl1pPr>
          </a:lstStyle>
          <a:p>
            <a:fld id="{86CB4B4D-7CA3-9044-876B-883B54F8677D}" type="slidenum">
              <a:t>‹#›</a:t>
            </a:fld>
            <a:endParaRPr/>
          </a:p>
        </p:txBody>
      </p:sp>
      <p:sp>
        <p:nvSpPr>
          <p:cNvPr id="171" name="PRESENTATION TITLE COPY GOES ON HERE"/>
          <p:cNvSpPr txBox="1">
            <a:spLocks noGrp="1"/>
          </p:cNvSpPr>
          <p:nvPr>
            <p:ph type="body" sz="quarter" idx="21"/>
          </p:nvPr>
        </p:nvSpPr>
        <p:spPr>
          <a:xfrm>
            <a:off x="18700839" y="589807"/>
            <a:ext cx="5168723" cy="409576"/>
          </a:xfrm>
          <a:prstGeom prst="rect">
            <a:avLst/>
          </a:prstGeom>
        </p:spPr>
        <p:txBody>
          <a:bodyPr wrap="none" lIns="71437" tIns="71437" rIns="71437" bIns="71437" anchor="ctr">
            <a:spAutoFit/>
          </a:bodyPr>
          <a:lstStyle>
            <a:lvl1pPr marL="0" indent="0" algn="r" defTabSz="457200">
              <a:lnSpc>
                <a:spcPct val="90000"/>
              </a:lnSpc>
              <a:spcBef>
                <a:spcPts val="3200"/>
              </a:spcBef>
              <a:buSzTx/>
              <a:buFontTx/>
              <a:buNone/>
              <a:defRPr sz="1600" spc="128">
                <a:solidFill>
                  <a:srgbClr val="777F8B"/>
                </a:solidFill>
                <a:latin typeface="+mj-lt"/>
                <a:ea typeface="+mj-ea"/>
                <a:cs typeface="+mj-cs"/>
                <a:sym typeface="Montserrat"/>
              </a:defRPr>
            </a:lvl1pPr>
          </a:lstStyle>
          <a:p>
            <a:r>
              <a:t>PRESENTATION TITLE COPY GOES ON HERE</a:t>
            </a:r>
          </a:p>
        </p:txBody>
      </p:sp>
      <p:sp>
        <p:nvSpPr>
          <p:cNvPr id="172" name="Title Text"/>
          <p:cNvSpPr txBox="1">
            <a:spLocks noGrp="1"/>
          </p:cNvSpPr>
          <p:nvPr>
            <p:ph type="body" sz="quarter" idx="22"/>
          </p:nvPr>
        </p:nvSpPr>
        <p:spPr>
          <a:xfrm>
            <a:off x="1782541" y="342653"/>
            <a:ext cx="16770351" cy="929284"/>
          </a:xfrm>
          <a:prstGeom prst="rect">
            <a:avLst/>
          </a:prstGeom>
        </p:spPr>
        <p:txBody>
          <a:bodyPr lIns="71437" tIns="71437" rIns="71437" bIns="71437" anchor="ctr">
            <a:normAutofit/>
          </a:bodyPr>
          <a:lstStyle>
            <a:lvl1pPr marL="0" indent="0" defTabSz="825500">
              <a:lnSpc>
                <a:spcPct val="90000"/>
              </a:lnSpc>
              <a:spcBef>
                <a:spcPts val="0"/>
              </a:spcBef>
              <a:buSzTx/>
              <a:buFontTx/>
              <a:buNone/>
              <a:defRPr sz="3700" cap="all" spc="481">
                <a:solidFill>
                  <a:srgbClr val="53585F"/>
                </a:solidFill>
                <a:latin typeface="+mj-lt"/>
                <a:ea typeface="+mj-ea"/>
                <a:cs typeface="+mj-cs"/>
                <a:sym typeface="Montserrat"/>
              </a:defRPr>
            </a:lvl1pPr>
          </a:lstStyle>
          <a:p>
            <a:r>
              <a:t>Title Text</a:t>
            </a:r>
          </a:p>
        </p:txBody>
      </p:sp>
      <p:pic>
        <p:nvPicPr>
          <p:cNvPr id="173" name="image6.png" descr="image6.png"/>
          <p:cNvPicPr>
            <a:picLocks noChangeAspect="1"/>
          </p:cNvPicPr>
          <p:nvPr/>
        </p:nvPicPr>
        <p:blipFill>
          <a:blip r:embed="rId5"/>
          <a:srcRect b="7332"/>
          <a:stretch>
            <a:fillRect/>
          </a:stretch>
        </p:blipFill>
        <p:spPr>
          <a:xfrm>
            <a:off x="2015670" y="2979340"/>
            <a:ext cx="20453911" cy="7927006"/>
          </a:xfrm>
          <a:prstGeom prst="rect">
            <a:avLst/>
          </a:prstGeom>
          <a:ln w="12700">
            <a:miter lim="400000"/>
          </a:ln>
        </p:spPr>
      </p:pic>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chart 2t">
    <p:bg>
      <p:bgPr>
        <a:solidFill>
          <a:srgbClr val="FFFFFF"/>
        </a:solidFill>
        <a:effectLst/>
      </p:bgPr>
    </p:bg>
    <p:spTree>
      <p:nvGrpSpPr>
        <p:cNvPr id="1" name=""/>
        <p:cNvGrpSpPr/>
        <p:nvPr/>
      </p:nvGrpSpPr>
      <p:grpSpPr>
        <a:xfrm>
          <a:off x="0" y="0"/>
          <a:ext cx="0" cy="0"/>
          <a:chOff x="0" y="0"/>
          <a:chExt cx="0" cy="0"/>
        </a:xfrm>
      </p:grpSpPr>
      <p:pic>
        <p:nvPicPr>
          <p:cNvPr id="180" name="Image" descr="Image"/>
          <p:cNvPicPr>
            <a:picLocks noChangeAspect="1"/>
          </p:cNvPicPr>
          <p:nvPr/>
        </p:nvPicPr>
        <p:blipFill>
          <a:blip r:embed="rId2">
            <a:alphaModFix amt="40000"/>
          </a:blip>
          <a:srcRect l="1135" t="12288" r="1788" b="11591"/>
          <a:stretch>
            <a:fillRect/>
          </a:stretch>
        </p:blipFill>
        <p:spPr>
          <a:xfrm>
            <a:off x="-26192" y="1558976"/>
            <a:ext cx="24436383" cy="12158594"/>
          </a:xfrm>
          <a:prstGeom prst="rect">
            <a:avLst/>
          </a:prstGeom>
          <a:ln w="12700">
            <a:miter lim="400000"/>
          </a:ln>
        </p:spPr>
      </p:pic>
      <p:pic>
        <p:nvPicPr>
          <p:cNvPr id="181" name="Image" descr="Image"/>
          <p:cNvPicPr>
            <a:picLocks noChangeAspect="1"/>
          </p:cNvPicPr>
          <p:nvPr/>
        </p:nvPicPr>
        <p:blipFill>
          <a:blip r:embed="rId3">
            <a:alphaModFix amt="1748"/>
          </a:blip>
          <a:stretch>
            <a:fillRect/>
          </a:stretch>
        </p:blipFill>
        <p:spPr>
          <a:xfrm>
            <a:off x="-4493335" y="1863397"/>
            <a:ext cx="13914276" cy="11549821"/>
          </a:xfrm>
          <a:prstGeom prst="rect">
            <a:avLst/>
          </a:prstGeom>
          <a:ln w="12700">
            <a:miter lim="400000"/>
          </a:ln>
        </p:spPr>
      </p:pic>
      <p:pic>
        <p:nvPicPr>
          <p:cNvPr id="182" name="Image" descr="Image"/>
          <p:cNvPicPr>
            <a:picLocks noChangeAspect="1"/>
          </p:cNvPicPr>
          <p:nvPr/>
        </p:nvPicPr>
        <p:blipFill>
          <a:blip r:embed="rId4"/>
          <a:stretch>
            <a:fillRect/>
          </a:stretch>
        </p:blipFill>
        <p:spPr>
          <a:xfrm>
            <a:off x="412984" y="385133"/>
            <a:ext cx="986571" cy="818923"/>
          </a:xfrm>
          <a:prstGeom prst="rect">
            <a:avLst/>
          </a:prstGeom>
          <a:ln w="12700">
            <a:miter lim="400000"/>
          </a:ln>
        </p:spPr>
      </p:pic>
      <p:sp>
        <p:nvSpPr>
          <p:cNvPr id="183" name="Slide Number"/>
          <p:cNvSpPr txBox="1">
            <a:spLocks noGrp="1"/>
          </p:cNvSpPr>
          <p:nvPr>
            <p:ph type="sldNum" sz="quarter" idx="2"/>
          </p:nvPr>
        </p:nvSpPr>
        <p:spPr>
          <a:xfrm>
            <a:off x="23681472" y="12934354"/>
            <a:ext cx="421997" cy="434976"/>
          </a:xfrm>
          <a:prstGeom prst="rect">
            <a:avLst/>
          </a:prstGeom>
        </p:spPr>
        <p:txBody>
          <a:bodyPr lIns="71437" tIns="71437" rIns="71437" bIns="71437" anchor="t"/>
          <a:lstStyle>
            <a:lvl1pPr algn="ctr" defTabSz="821531">
              <a:defRPr sz="1700" spc="0">
                <a:solidFill>
                  <a:srgbClr val="000000"/>
                </a:solidFill>
                <a:latin typeface="+mn-lt"/>
                <a:ea typeface="+mn-ea"/>
                <a:cs typeface="+mn-cs"/>
                <a:sym typeface="Montserrat Light"/>
              </a:defRPr>
            </a:lvl1pPr>
          </a:lstStyle>
          <a:p>
            <a:fld id="{86CB4B4D-7CA3-9044-876B-883B54F8677D}" type="slidenum">
              <a:t>‹#›</a:t>
            </a:fld>
            <a:endParaRPr/>
          </a:p>
        </p:txBody>
      </p:sp>
      <p:sp>
        <p:nvSpPr>
          <p:cNvPr id="184" name="PRESENTATION TITLE COPY GOES ON HERE"/>
          <p:cNvSpPr txBox="1">
            <a:spLocks noGrp="1"/>
          </p:cNvSpPr>
          <p:nvPr>
            <p:ph type="body" sz="quarter" idx="21"/>
          </p:nvPr>
        </p:nvSpPr>
        <p:spPr>
          <a:xfrm>
            <a:off x="18700839" y="589807"/>
            <a:ext cx="5168723" cy="409576"/>
          </a:xfrm>
          <a:prstGeom prst="rect">
            <a:avLst/>
          </a:prstGeom>
        </p:spPr>
        <p:txBody>
          <a:bodyPr wrap="none" lIns="71437" tIns="71437" rIns="71437" bIns="71437" anchor="ctr">
            <a:spAutoFit/>
          </a:bodyPr>
          <a:lstStyle>
            <a:lvl1pPr marL="0" indent="0" algn="r" defTabSz="457200">
              <a:lnSpc>
                <a:spcPct val="90000"/>
              </a:lnSpc>
              <a:spcBef>
                <a:spcPts val="3200"/>
              </a:spcBef>
              <a:buSzTx/>
              <a:buFontTx/>
              <a:buNone/>
              <a:defRPr sz="1600" spc="128">
                <a:solidFill>
                  <a:srgbClr val="777F8B"/>
                </a:solidFill>
                <a:latin typeface="+mj-lt"/>
                <a:ea typeface="+mj-ea"/>
                <a:cs typeface="+mj-cs"/>
                <a:sym typeface="Montserrat"/>
              </a:defRPr>
            </a:lvl1pPr>
          </a:lstStyle>
          <a:p>
            <a:r>
              <a:t>PRESENTATION TITLE COPY GOES ON HERE</a:t>
            </a:r>
          </a:p>
        </p:txBody>
      </p:sp>
      <p:sp>
        <p:nvSpPr>
          <p:cNvPr id="185" name="Title Text"/>
          <p:cNvSpPr txBox="1">
            <a:spLocks noGrp="1"/>
          </p:cNvSpPr>
          <p:nvPr>
            <p:ph type="body" sz="quarter" idx="22"/>
          </p:nvPr>
        </p:nvSpPr>
        <p:spPr>
          <a:xfrm>
            <a:off x="1782541" y="342653"/>
            <a:ext cx="16770351" cy="929284"/>
          </a:xfrm>
          <a:prstGeom prst="rect">
            <a:avLst/>
          </a:prstGeom>
        </p:spPr>
        <p:txBody>
          <a:bodyPr lIns="71437" tIns="71437" rIns="71437" bIns="71437" anchor="ctr">
            <a:normAutofit/>
          </a:bodyPr>
          <a:lstStyle>
            <a:lvl1pPr marL="0" indent="0" defTabSz="825500">
              <a:lnSpc>
                <a:spcPct val="90000"/>
              </a:lnSpc>
              <a:spcBef>
                <a:spcPts val="0"/>
              </a:spcBef>
              <a:buSzTx/>
              <a:buFontTx/>
              <a:buNone/>
              <a:defRPr sz="3700" cap="all" spc="481">
                <a:solidFill>
                  <a:srgbClr val="53585F"/>
                </a:solidFill>
                <a:latin typeface="+mj-lt"/>
                <a:ea typeface="+mj-ea"/>
                <a:cs typeface="+mj-cs"/>
                <a:sym typeface="Montserrat"/>
              </a:defRPr>
            </a:lvl1pPr>
          </a:lstStyle>
          <a:p>
            <a:r>
              <a:t>Title Text</a:t>
            </a:r>
          </a:p>
        </p:txBody>
      </p:sp>
      <p:sp>
        <p:nvSpPr>
          <p:cNvPr id="186" name="CHART TITLE"/>
          <p:cNvSpPr txBox="1">
            <a:spLocks noGrp="1"/>
          </p:cNvSpPr>
          <p:nvPr>
            <p:ph type="body" sz="quarter" idx="23"/>
          </p:nvPr>
        </p:nvSpPr>
        <p:spPr>
          <a:xfrm>
            <a:off x="1816496" y="2642989"/>
            <a:ext cx="18871408" cy="1348930"/>
          </a:xfrm>
          <a:prstGeom prst="rect">
            <a:avLst/>
          </a:prstGeom>
        </p:spPr>
        <p:txBody>
          <a:bodyPr lIns="71437" tIns="71437" rIns="71437" bIns="71437" anchor="ctr">
            <a:normAutofit/>
          </a:bodyPr>
          <a:lstStyle>
            <a:lvl1pPr marL="0" indent="0" defTabSz="584200">
              <a:spcBef>
                <a:spcPts val="0"/>
              </a:spcBef>
              <a:buSzTx/>
              <a:buFontTx/>
              <a:buNone/>
              <a:defRPr sz="6600">
                <a:solidFill>
                  <a:srgbClr val="53585F"/>
                </a:solidFill>
                <a:latin typeface="+mj-lt"/>
                <a:ea typeface="+mj-ea"/>
                <a:cs typeface="+mj-cs"/>
                <a:sym typeface="Montserrat"/>
              </a:defRPr>
            </a:lvl1pPr>
          </a:lstStyle>
          <a:p>
            <a:r>
              <a:t>CHART TITLE</a:t>
            </a:r>
          </a:p>
        </p:txBody>
      </p:sp>
      <p:sp>
        <p:nvSpPr>
          <p:cNvPr id="187" name="Shape"/>
          <p:cNvSpPr>
            <a:spLocks noGrp="1"/>
          </p:cNvSpPr>
          <p:nvPr>
            <p:ph type="body" sz="quarter" idx="24"/>
          </p:nvPr>
        </p:nvSpPr>
        <p:spPr>
          <a:xfrm>
            <a:off x="7120087" y="5747414"/>
            <a:ext cx="13777028" cy="76126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rgbClr val="FFC601"/>
          </a:solidFill>
        </p:spPr>
        <p:txBody>
          <a:bodyPr lIns="38100" tIns="38100" rIns="38100" bIns="38100" anchor="ctr"/>
          <a:lstStyle/>
          <a:p>
            <a:pPr marL="0" indent="0" algn="ctr" defTabSz="457200">
              <a:lnSpc>
                <a:spcPct val="90000"/>
              </a:lnSpc>
              <a:spcBef>
                <a:spcPts val="3200"/>
              </a:spcBef>
              <a:buSzTx/>
              <a:buFontTx/>
              <a:buNone/>
              <a:defRPr sz="3000" spc="239">
                <a:solidFill>
                  <a:srgbClr val="777F8B"/>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88" name="Shape"/>
          <p:cNvSpPr>
            <a:spLocks noGrp="1"/>
          </p:cNvSpPr>
          <p:nvPr>
            <p:ph type="body" sz="quarter" idx="25"/>
          </p:nvPr>
        </p:nvSpPr>
        <p:spPr>
          <a:xfrm>
            <a:off x="7120087" y="7263458"/>
            <a:ext cx="14773870" cy="76126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rgbClr val="FFC601"/>
          </a:solidFill>
        </p:spPr>
        <p:txBody>
          <a:bodyPr lIns="38100" tIns="38100" rIns="38100" bIns="38100" anchor="ctr"/>
          <a:lstStyle/>
          <a:p>
            <a:pPr marL="0" indent="0" algn="ctr" defTabSz="457200">
              <a:lnSpc>
                <a:spcPct val="90000"/>
              </a:lnSpc>
              <a:spcBef>
                <a:spcPts val="3200"/>
              </a:spcBef>
              <a:buSzTx/>
              <a:buFontTx/>
              <a:buNone/>
              <a:defRPr sz="3000" spc="239">
                <a:solidFill>
                  <a:srgbClr val="777F8B"/>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89" name="Shape"/>
          <p:cNvSpPr>
            <a:spLocks noGrp="1"/>
          </p:cNvSpPr>
          <p:nvPr>
            <p:ph type="body" sz="quarter" idx="26"/>
          </p:nvPr>
        </p:nvSpPr>
        <p:spPr>
          <a:xfrm>
            <a:off x="7115761" y="8006615"/>
            <a:ext cx="11436673" cy="76126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rgbClr val="FFC601"/>
          </a:solidFill>
        </p:spPr>
        <p:txBody>
          <a:bodyPr lIns="38100" tIns="38100" rIns="38100" bIns="38100" anchor="ctr"/>
          <a:lstStyle/>
          <a:p>
            <a:pPr marL="0" indent="0" algn="ctr" defTabSz="457200">
              <a:lnSpc>
                <a:spcPct val="90000"/>
              </a:lnSpc>
              <a:spcBef>
                <a:spcPts val="3200"/>
              </a:spcBef>
              <a:buSzTx/>
              <a:buFontTx/>
              <a:buNone/>
              <a:defRPr sz="3000" spc="239">
                <a:solidFill>
                  <a:srgbClr val="777F8B"/>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90" name="Shape"/>
          <p:cNvSpPr>
            <a:spLocks noGrp="1"/>
          </p:cNvSpPr>
          <p:nvPr>
            <p:ph type="body" sz="quarter" idx="27"/>
          </p:nvPr>
        </p:nvSpPr>
        <p:spPr>
          <a:xfrm>
            <a:off x="7120087" y="8779500"/>
            <a:ext cx="5705942" cy="76126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rgbClr val="FFC601"/>
          </a:solidFill>
        </p:spPr>
        <p:txBody>
          <a:bodyPr lIns="38100" tIns="38100" rIns="38100" bIns="38100" anchor="ctr"/>
          <a:lstStyle/>
          <a:p>
            <a:pPr marL="0" indent="0" algn="ctr" defTabSz="457200">
              <a:lnSpc>
                <a:spcPct val="90000"/>
              </a:lnSpc>
              <a:spcBef>
                <a:spcPts val="3200"/>
              </a:spcBef>
              <a:buSzTx/>
              <a:buFontTx/>
              <a:buNone/>
              <a:defRPr sz="3000" spc="239">
                <a:solidFill>
                  <a:srgbClr val="777F8B"/>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91" name="Shape"/>
          <p:cNvSpPr>
            <a:spLocks noGrp="1"/>
          </p:cNvSpPr>
          <p:nvPr>
            <p:ph type="body" sz="quarter" idx="28"/>
          </p:nvPr>
        </p:nvSpPr>
        <p:spPr>
          <a:xfrm>
            <a:off x="13986870" y="9540762"/>
            <a:ext cx="6718152" cy="77288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rgbClr val="FFC601"/>
          </a:solidFill>
        </p:spPr>
        <p:txBody>
          <a:bodyPr lIns="38100" tIns="38100" rIns="38100" bIns="38100" anchor="ctr"/>
          <a:lstStyle/>
          <a:p>
            <a:pPr marL="0" indent="0" algn="ctr" defTabSz="457200">
              <a:lnSpc>
                <a:spcPct val="90000"/>
              </a:lnSpc>
              <a:spcBef>
                <a:spcPts val="3200"/>
              </a:spcBef>
              <a:buSzTx/>
              <a:buFontTx/>
              <a:buNone/>
              <a:defRPr sz="3000" spc="239">
                <a:solidFill>
                  <a:srgbClr val="777F8B"/>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92" name="Shape"/>
          <p:cNvSpPr>
            <a:spLocks noGrp="1"/>
          </p:cNvSpPr>
          <p:nvPr>
            <p:ph type="body" sz="quarter" idx="29"/>
          </p:nvPr>
        </p:nvSpPr>
        <p:spPr>
          <a:xfrm>
            <a:off x="17405399" y="10295543"/>
            <a:ext cx="4466116" cy="76126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rgbClr val="FFC601"/>
          </a:solidFill>
        </p:spPr>
        <p:txBody>
          <a:bodyPr lIns="38100" tIns="38100" rIns="38100" bIns="38100" anchor="ctr"/>
          <a:lstStyle/>
          <a:p>
            <a:pPr marL="0" indent="0" algn="ctr" defTabSz="457200">
              <a:lnSpc>
                <a:spcPct val="90000"/>
              </a:lnSpc>
              <a:spcBef>
                <a:spcPts val="3200"/>
              </a:spcBef>
              <a:buSzTx/>
              <a:buFontTx/>
              <a:buNone/>
              <a:defRPr sz="3000" spc="239">
                <a:solidFill>
                  <a:srgbClr val="777F8B"/>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93" name="Shape"/>
          <p:cNvSpPr>
            <a:spLocks noGrp="1"/>
          </p:cNvSpPr>
          <p:nvPr>
            <p:ph type="body" sz="quarter" idx="30"/>
          </p:nvPr>
        </p:nvSpPr>
        <p:spPr>
          <a:xfrm>
            <a:off x="7120087" y="6504654"/>
            <a:ext cx="14773870" cy="76126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rgbClr val="FFC601"/>
          </a:solidFill>
        </p:spPr>
        <p:txBody>
          <a:bodyPr lIns="38100" tIns="38100" rIns="38100" bIns="38100" anchor="ctr"/>
          <a:lstStyle/>
          <a:p>
            <a:pPr marL="0" indent="0" algn="ctr" defTabSz="457200">
              <a:lnSpc>
                <a:spcPct val="90000"/>
              </a:lnSpc>
              <a:spcBef>
                <a:spcPts val="3200"/>
              </a:spcBef>
              <a:buSzTx/>
              <a:buFontTx/>
              <a:buNone/>
              <a:defRPr sz="3000" spc="239">
                <a:solidFill>
                  <a:srgbClr val="777F8B"/>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94" name="Line"/>
          <p:cNvSpPr/>
          <p:nvPr/>
        </p:nvSpPr>
        <p:spPr>
          <a:xfrm>
            <a:off x="1859959" y="11058155"/>
            <a:ext cx="19974998" cy="128"/>
          </a:xfrm>
          <a:prstGeom prst="line">
            <a:avLst/>
          </a:prstGeom>
          <a:ln>
            <a:solidFill>
              <a:srgbClr val="4A4C53"/>
            </a:solidFill>
            <a:custDash>
              <a:ds d="100000" sp="131500"/>
            </a:custDash>
            <a:miter lim="400000"/>
          </a:ln>
        </p:spPr>
        <p:txBody>
          <a:bodyPr lIns="0" tIns="0" rIns="0" bIns="0"/>
          <a:lstStyle/>
          <a:p>
            <a:pPr algn="l" defTabSz="457200">
              <a:lnSpc>
                <a:spcPct val="100000"/>
              </a:lnSpc>
              <a:defRPr sz="1200" cap="none">
                <a:solidFill>
                  <a:srgbClr val="000000"/>
                </a:solidFill>
                <a:latin typeface="Helvetica"/>
                <a:ea typeface="Helvetica"/>
                <a:cs typeface="Helvetica"/>
                <a:sym typeface="Helvetica"/>
              </a:defRPr>
            </a:pPr>
            <a:endParaRPr/>
          </a:p>
        </p:txBody>
      </p:sp>
      <p:sp>
        <p:nvSpPr>
          <p:cNvPr id="195" name="Line"/>
          <p:cNvSpPr/>
          <p:nvPr/>
        </p:nvSpPr>
        <p:spPr>
          <a:xfrm>
            <a:off x="1859959" y="10299693"/>
            <a:ext cx="19974998" cy="128"/>
          </a:xfrm>
          <a:prstGeom prst="line">
            <a:avLst/>
          </a:prstGeom>
          <a:ln>
            <a:solidFill>
              <a:srgbClr val="4A4C53"/>
            </a:solidFill>
            <a:custDash>
              <a:ds d="100000" sp="131500"/>
            </a:custDash>
            <a:miter lim="400000"/>
          </a:ln>
        </p:spPr>
        <p:txBody>
          <a:bodyPr lIns="0" tIns="0" rIns="0" bIns="0"/>
          <a:lstStyle/>
          <a:p>
            <a:pPr algn="l" defTabSz="457200">
              <a:lnSpc>
                <a:spcPct val="100000"/>
              </a:lnSpc>
              <a:defRPr sz="1200" cap="none">
                <a:solidFill>
                  <a:srgbClr val="000000"/>
                </a:solidFill>
                <a:latin typeface="Helvetica"/>
                <a:ea typeface="Helvetica"/>
                <a:cs typeface="Helvetica"/>
                <a:sym typeface="Helvetica"/>
              </a:defRPr>
            </a:pPr>
            <a:endParaRPr/>
          </a:p>
        </p:txBody>
      </p:sp>
      <p:sp>
        <p:nvSpPr>
          <p:cNvPr id="196" name="Line"/>
          <p:cNvSpPr/>
          <p:nvPr/>
        </p:nvSpPr>
        <p:spPr>
          <a:xfrm>
            <a:off x="1859959" y="9541232"/>
            <a:ext cx="19974998" cy="128"/>
          </a:xfrm>
          <a:prstGeom prst="line">
            <a:avLst/>
          </a:prstGeom>
          <a:ln>
            <a:solidFill>
              <a:srgbClr val="4A4C53"/>
            </a:solidFill>
            <a:custDash>
              <a:ds d="100000" sp="131500"/>
            </a:custDash>
            <a:miter lim="400000"/>
          </a:ln>
        </p:spPr>
        <p:txBody>
          <a:bodyPr lIns="0" tIns="0" rIns="0" bIns="0"/>
          <a:lstStyle/>
          <a:p>
            <a:pPr algn="l" defTabSz="457200">
              <a:lnSpc>
                <a:spcPct val="100000"/>
              </a:lnSpc>
              <a:defRPr sz="1200" cap="none">
                <a:solidFill>
                  <a:srgbClr val="000000"/>
                </a:solidFill>
                <a:latin typeface="Helvetica"/>
                <a:ea typeface="Helvetica"/>
                <a:cs typeface="Helvetica"/>
                <a:sym typeface="Helvetica"/>
              </a:defRPr>
            </a:pPr>
            <a:endParaRPr/>
          </a:p>
        </p:txBody>
      </p:sp>
      <p:sp>
        <p:nvSpPr>
          <p:cNvPr id="197" name="Line"/>
          <p:cNvSpPr/>
          <p:nvPr/>
        </p:nvSpPr>
        <p:spPr>
          <a:xfrm>
            <a:off x="1859959" y="8782773"/>
            <a:ext cx="19974998" cy="128"/>
          </a:xfrm>
          <a:prstGeom prst="line">
            <a:avLst/>
          </a:prstGeom>
          <a:ln>
            <a:solidFill>
              <a:srgbClr val="4A4C53"/>
            </a:solidFill>
            <a:custDash>
              <a:ds d="100000" sp="131500"/>
            </a:custDash>
            <a:miter lim="400000"/>
          </a:ln>
        </p:spPr>
        <p:txBody>
          <a:bodyPr lIns="0" tIns="0" rIns="0" bIns="0"/>
          <a:lstStyle/>
          <a:p>
            <a:pPr algn="l" defTabSz="457200">
              <a:lnSpc>
                <a:spcPct val="100000"/>
              </a:lnSpc>
              <a:defRPr sz="1200" cap="none">
                <a:solidFill>
                  <a:srgbClr val="000000"/>
                </a:solidFill>
                <a:latin typeface="Helvetica"/>
                <a:ea typeface="Helvetica"/>
                <a:cs typeface="Helvetica"/>
                <a:sym typeface="Helvetica"/>
              </a:defRPr>
            </a:pPr>
            <a:endParaRPr/>
          </a:p>
        </p:txBody>
      </p:sp>
      <p:sp>
        <p:nvSpPr>
          <p:cNvPr id="198" name="Line"/>
          <p:cNvSpPr/>
          <p:nvPr/>
        </p:nvSpPr>
        <p:spPr>
          <a:xfrm>
            <a:off x="1859959" y="8024311"/>
            <a:ext cx="19974998" cy="128"/>
          </a:xfrm>
          <a:prstGeom prst="line">
            <a:avLst/>
          </a:prstGeom>
          <a:ln>
            <a:solidFill>
              <a:srgbClr val="4A4C53"/>
            </a:solidFill>
            <a:custDash>
              <a:ds d="100000" sp="131500"/>
            </a:custDash>
            <a:miter lim="400000"/>
          </a:ln>
        </p:spPr>
        <p:txBody>
          <a:bodyPr lIns="0" tIns="0" rIns="0" bIns="0"/>
          <a:lstStyle/>
          <a:p>
            <a:pPr algn="l" defTabSz="457200">
              <a:lnSpc>
                <a:spcPct val="100000"/>
              </a:lnSpc>
              <a:defRPr sz="1200" cap="none">
                <a:solidFill>
                  <a:srgbClr val="000000"/>
                </a:solidFill>
                <a:latin typeface="Helvetica"/>
                <a:ea typeface="Helvetica"/>
                <a:cs typeface="Helvetica"/>
                <a:sym typeface="Helvetica"/>
              </a:defRPr>
            </a:pPr>
            <a:endParaRPr/>
          </a:p>
        </p:txBody>
      </p:sp>
      <p:sp>
        <p:nvSpPr>
          <p:cNvPr id="199" name="Line"/>
          <p:cNvSpPr/>
          <p:nvPr/>
        </p:nvSpPr>
        <p:spPr>
          <a:xfrm>
            <a:off x="1859959" y="7265853"/>
            <a:ext cx="19974998" cy="128"/>
          </a:xfrm>
          <a:prstGeom prst="line">
            <a:avLst/>
          </a:prstGeom>
          <a:ln>
            <a:solidFill>
              <a:srgbClr val="4A4C53"/>
            </a:solidFill>
            <a:custDash>
              <a:ds d="100000" sp="131500"/>
            </a:custDash>
            <a:miter lim="400000"/>
          </a:ln>
        </p:spPr>
        <p:txBody>
          <a:bodyPr lIns="0" tIns="0" rIns="0" bIns="0"/>
          <a:lstStyle/>
          <a:p>
            <a:pPr algn="l" defTabSz="457200">
              <a:lnSpc>
                <a:spcPct val="100000"/>
              </a:lnSpc>
              <a:defRPr sz="1200" cap="none">
                <a:solidFill>
                  <a:srgbClr val="000000"/>
                </a:solidFill>
                <a:latin typeface="Helvetica"/>
                <a:ea typeface="Helvetica"/>
                <a:cs typeface="Helvetica"/>
                <a:sym typeface="Helvetica"/>
              </a:defRPr>
            </a:pPr>
            <a:endParaRPr/>
          </a:p>
        </p:txBody>
      </p:sp>
      <p:sp>
        <p:nvSpPr>
          <p:cNvPr id="200" name="Line"/>
          <p:cNvSpPr/>
          <p:nvPr/>
        </p:nvSpPr>
        <p:spPr>
          <a:xfrm>
            <a:off x="1859959" y="6507391"/>
            <a:ext cx="19974998" cy="128"/>
          </a:xfrm>
          <a:prstGeom prst="line">
            <a:avLst/>
          </a:prstGeom>
          <a:ln>
            <a:solidFill>
              <a:srgbClr val="4A4C53"/>
            </a:solidFill>
            <a:custDash>
              <a:ds d="100000" sp="131500"/>
            </a:custDash>
            <a:miter lim="400000"/>
          </a:ln>
        </p:spPr>
        <p:txBody>
          <a:bodyPr lIns="0" tIns="0" rIns="0" bIns="0"/>
          <a:lstStyle/>
          <a:p>
            <a:pPr algn="l" defTabSz="457200">
              <a:lnSpc>
                <a:spcPct val="100000"/>
              </a:lnSpc>
              <a:defRPr sz="1200" cap="none">
                <a:solidFill>
                  <a:srgbClr val="000000"/>
                </a:solidFill>
                <a:latin typeface="Helvetica"/>
                <a:ea typeface="Helvetica"/>
                <a:cs typeface="Helvetica"/>
                <a:sym typeface="Helvetica"/>
              </a:defRPr>
            </a:pPr>
            <a:endParaRPr/>
          </a:p>
        </p:txBody>
      </p:sp>
      <p:sp>
        <p:nvSpPr>
          <p:cNvPr id="201" name="Line"/>
          <p:cNvSpPr/>
          <p:nvPr/>
        </p:nvSpPr>
        <p:spPr>
          <a:xfrm>
            <a:off x="1859959" y="5748933"/>
            <a:ext cx="19974998" cy="128"/>
          </a:xfrm>
          <a:prstGeom prst="line">
            <a:avLst/>
          </a:prstGeom>
          <a:ln>
            <a:solidFill>
              <a:srgbClr val="4A4C53"/>
            </a:solidFill>
            <a:custDash>
              <a:ds d="100000" sp="131500"/>
            </a:custDash>
            <a:miter lim="400000"/>
          </a:ln>
        </p:spPr>
        <p:txBody>
          <a:bodyPr lIns="0" tIns="0" rIns="0" bIns="0"/>
          <a:lstStyle/>
          <a:p>
            <a:pPr algn="l" defTabSz="457200">
              <a:lnSpc>
                <a:spcPct val="100000"/>
              </a:lnSpc>
              <a:defRPr sz="1200" cap="none">
                <a:solidFill>
                  <a:srgbClr val="000000"/>
                </a:solidFill>
                <a:latin typeface="Helvetica"/>
                <a:ea typeface="Helvetica"/>
                <a:cs typeface="Helvetica"/>
                <a:sym typeface="Helvetica"/>
              </a:defRPr>
            </a:pPr>
            <a:endParaRPr/>
          </a:p>
        </p:txBody>
      </p:sp>
      <p:sp>
        <p:nvSpPr>
          <p:cNvPr id="202" name="Line"/>
          <p:cNvSpPr/>
          <p:nvPr/>
        </p:nvSpPr>
        <p:spPr>
          <a:xfrm flipV="1">
            <a:off x="20884831" y="5327913"/>
            <a:ext cx="1" cy="391824"/>
          </a:xfrm>
          <a:prstGeom prst="line">
            <a:avLst/>
          </a:prstGeom>
          <a:ln w="11976">
            <a:solidFill>
              <a:srgbClr val="4A4C53"/>
            </a:solidFill>
            <a:custDash>
              <a:ds d="100000" sp="28700"/>
            </a:custDash>
            <a:miter lim="400000"/>
          </a:ln>
        </p:spPr>
        <p:txBody>
          <a:bodyPr lIns="0" tIns="0" rIns="0" bIns="0"/>
          <a:lstStyle/>
          <a:p>
            <a:pPr algn="l" defTabSz="457200">
              <a:lnSpc>
                <a:spcPct val="100000"/>
              </a:lnSpc>
              <a:defRPr sz="1200" cap="none">
                <a:solidFill>
                  <a:srgbClr val="000000"/>
                </a:solidFill>
                <a:latin typeface="Helvetica"/>
                <a:ea typeface="Helvetica"/>
                <a:cs typeface="Helvetica"/>
                <a:sym typeface="Helvetica"/>
              </a:defRPr>
            </a:pPr>
            <a:endParaRPr/>
          </a:p>
        </p:txBody>
      </p:sp>
      <p:sp>
        <p:nvSpPr>
          <p:cNvPr id="203" name="Line"/>
          <p:cNvSpPr/>
          <p:nvPr/>
        </p:nvSpPr>
        <p:spPr>
          <a:xfrm flipV="1">
            <a:off x="19737196" y="5327913"/>
            <a:ext cx="1" cy="391824"/>
          </a:xfrm>
          <a:prstGeom prst="line">
            <a:avLst/>
          </a:prstGeom>
          <a:ln w="11976">
            <a:solidFill>
              <a:srgbClr val="4A4C53"/>
            </a:solidFill>
            <a:custDash>
              <a:ds d="100000" sp="28700"/>
            </a:custDash>
            <a:miter lim="400000"/>
          </a:ln>
        </p:spPr>
        <p:txBody>
          <a:bodyPr lIns="0" tIns="0" rIns="0" bIns="0"/>
          <a:lstStyle/>
          <a:p>
            <a:pPr algn="l" defTabSz="457200">
              <a:lnSpc>
                <a:spcPct val="100000"/>
              </a:lnSpc>
              <a:defRPr sz="1200" cap="none">
                <a:solidFill>
                  <a:srgbClr val="000000"/>
                </a:solidFill>
                <a:latin typeface="Helvetica"/>
                <a:ea typeface="Helvetica"/>
                <a:cs typeface="Helvetica"/>
                <a:sym typeface="Helvetica"/>
              </a:defRPr>
            </a:pPr>
            <a:endParaRPr/>
          </a:p>
        </p:txBody>
      </p:sp>
      <p:sp>
        <p:nvSpPr>
          <p:cNvPr id="204" name="Line"/>
          <p:cNvSpPr/>
          <p:nvPr/>
        </p:nvSpPr>
        <p:spPr>
          <a:xfrm flipV="1">
            <a:off x="18589559" y="5327913"/>
            <a:ext cx="1" cy="391824"/>
          </a:xfrm>
          <a:prstGeom prst="line">
            <a:avLst/>
          </a:prstGeom>
          <a:ln w="11976">
            <a:solidFill>
              <a:srgbClr val="4A4C53"/>
            </a:solidFill>
            <a:custDash>
              <a:ds d="100000" sp="28700"/>
            </a:custDash>
            <a:miter lim="400000"/>
          </a:ln>
        </p:spPr>
        <p:txBody>
          <a:bodyPr lIns="0" tIns="0" rIns="0" bIns="0"/>
          <a:lstStyle/>
          <a:p>
            <a:pPr algn="l" defTabSz="457200">
              <a:lnSpc>
                <a:spcPct val="100000"/>
              </a:lnSpc>
              <a:defRPr sz="1200" cap="none">
                <a:solidFill>
                  <a:srgbClr val="000000"/>
                </a:solidFill>
                <a:latin typeface="Helvetica"/>
                <a:ea typeface="Helvetica"/>
                <a:cs typeface="Helvetica"/>
                <a:sym typeface="Helvetica"/>
              </a:defRPr>
            </a:pPr>
            <a:endParaRPr/>
          </a:p>
        </p:txBody>
      </p:sp>
      <p:sp>
        <p:nvSpPr>
          <p:cNvPr id="205" name="Line"/>
          <p:cNvSpPr/>
          <p:nvPr/>
        </p:nvSpPr>
        <p:spPr>
          <a:xfrm flipV="1">
            <a:off x="17441923" y="5327913"/>
            <a:ext cx="1" cy="391824"/>
          </a:xfrm>
          <a:prstGeom prst="line">
            <a:avLst/>
          </a:prstGeom>
          <a:ln w="11976">
            <a:solidFill>
              <a:srgbClr val="4A4C53"/>
            </a:solidFill>
            <a:custDash>
              <a:ds d="100000" sp="28700"/>
            </a:custDash>
            <a:miter lim="400000"/>
          </a:ln>
        </p:spPr>
        <p:txBody>
          <a:bodyPr lIns="0" tIns="0" rIns="0" bIns="0"/>
          <a:lstStyle/>
          <a:p>
            <a:pPr algn="l" defTabSz="457200">
              <a:lnSpc>
                <a:spcPct val="100000"/>
              </a:lnSpc>
              <a:defRPr sz="1200" cap="none">
                <a:solidFill>
                  <a:srgbClr val="000000"/>
                </a:solidFill>
                <a:latin typeface="Helvetica"/>
                <a:ea typeface="Helvetica"/>
                <a:cs typeface="Helvetica"/>
                <a:sym typeface="Helvetica"/>
              </a:defRPr>
            </a:pPr>
            <a:endParaRPr/>
          </a:p>
        </p:txBody>
      </p:sp>
      <p:sp>
        <p:nvSpPr>
          <p:cNvPr id="206" name="Line"/>
          <p:cNvSpPr/>
          <p:nvPr/>
        </p:nvSpPr>
        <p:spPr>
          <a:xfrm flipV="1">
            <a:off x="16294290" y="5327913"/>
            <a:ext cx="1" cy="391824"/>
          </a:xfrm>
          <a:prstGeom prst="line">
            <a:avLst/>
          </a:prstGeom>
          <a:ln w="11976">
            <a:solidFill>
              <a:srgbClr val="4A4C53"/>
            </a:solidFill>
            <a:custDash>
              <a:ds d="100000" sp="28700"/>
            </a:custDash>
            <a:miter lim="400000"/>
          </a:ln>
        </p:spPr>
        <p:txBody>
          <a:bodyPr lIns="0" tIns="0" rIns="0" bIns="0"/>
          <a:lstStyle/>
          <a:p>
            <a:pPr algn="l" defTabSz="457200">
              <a:lnSpc>
                <a:spcPct val="100000"/>
              </a:lnSpc>
              <a:defRPr sz="1200" cap="none">
                <a:solidFill>
                  <a:srgbClr val="000000"/>
                </a:solidFill>
                <a:latin typeface="Helvetica"/>
                <a:ea typeface="Helvetica"/>
                <a:cs typeface="Helvetica"/>
                <a:sym typeface="Helvetica"/>
              </a:defRPr>
            </a:pPr>
            <a:endParaRPr/>
          </a:p>
        </p:txBody>
      </p:sp>
      <p:sp>
        <p:nvSpPr>
          <p:cNvPr id="207" name="Line"/>
          <p:cNvSpPr/>
          <p:nvPr/>
        </p:nvSpPr>
        <p:spPr>
          <a:xfrm flipV="1">
            <a:off x="15146657" y="5327913"/>
            <a:ext cx="1" cy="391824"/>
          </a:xfrm>
          <a:prstGeom prst="line">
            <a:avLst/>
          </a:prstGeom>
          <a:ln w="11976">
            <a:solidFill>
              <a:srgbClr val="4A4C53"/>
            </a:solidFill>
            <a:custDash>
              <a:ds d="100000" sp="28700"/>
            </a:custDash>
            <a:miter lim="400000"/>
          </a:ln>
        </p:spPr>
        <p:txBody>
          <a:bodyPr lIns="0" tIns="0" rIns="0" bIns="0"/>
          <a:lstStyle/>
          <a:p>
            <a:pPr algn="l" defTabSz="457200">
              <a:lnSpc>
                <a:spcPct val="100000"/>
              </a:lnSpc>
              <a:defRPr sz="1200" cap="none">
                <a:solidFill>
                  <a:srgbClr val="000000"/>
                </a:solidFill>
                <a:latin typeface="Helvetica"/>
                <a:ea typeface="Helvetica"/>
                <a:cs typeface="Helvetica"/>
                <a:sym typeface="Helvetica"/>
              </a:defRPr>
            </a:pPr>
            <a:endParaRPr/>
          </a:p>
        </p:txBody>
      </p:sp>
      <p:sp>
        <p:nvSpPr>
          <p:cNvPr id="208" name="Line"/>
          <p:cNvSpPr/>
          <p:nvPr/>
        </p:nvSpPr>
        <p:spPr>
          <a:xfrm flipV="1">
            <a:off x="13999022" y="5327913"/>
            <a:ext cx="1" cy="391824"/>
          </a:xfrm>
          <a:prstGeom prst="line">
            <a:avLst/>
          </a:prstGeom>
          <a:ln w="11976">
            <a:solidFill>
              <a:srgbClr val="4A4C53"/>
            </a:solidFill>
            <a:custDash>
              <a:ds d="100000" sp="28700"/>
            </a:custDash>
            <a:miter lim="400000"/>
          </a:ln>
        </p:spPr>
        <p:txBody>
          <a:bodyPr lIns="0" tIns="0" rIns="0" bIns="0"/>
          <a:lstStyle/>
          <a:p>
            <a:pPr algn="l" defTabSz="457200">
              <a:lnSpc>
                <a:spcPct val="100000"/>
              </a:lnSpc>
              <a:defRPr sz="1200" cap="none">
                <a:solidFill>
                  <a:srgbClr val="000000"/>
                </a:solidFill>
                <a:latin typeface="Helvetica"/>
                <a:ea typeface="Helvetica"/>
                <a:cs typeface="Helvetica"/>
                <a:sym typeface="Helvetica"/>
              </a:defRPr>
            </a:pPr>
            <a:endParaRPr/>
          </a:p>
        </p:txBody>
      </p:sp>
      <p:sp>
        <p:nvSpPr>
          <p:cNvPr id="209" name="Line"/>
          <p:cNvSpPr/>
          <p:nvPr/>
        </p:nvSpPr>
        <p:spPr>
          <a:xfrm flipV="1">
            <a:off x="12851383" y="5327913"/>
            <a:ext cx="1" cy="391824"/>
          </a:xfrm>
          <a:prstGeom prst="line">
            <a:avLst/>
          </a:prstGeom>
          <a:ln w="11976">
            <a:solidFill>
              <a:srgbClr val="4A4C53"/>
            </a:solidFill>
            <a:custDash>
              <a:ds d="100000" sp="28700"/>
            </a:custDash>
            <a:miter lim="400000"/>
          </a:ln>
        </p:spPr>
        <p:txBody>
          <a:bodyPr lIns="0" tIns="0" rIns="0" bIns="0"/>
          <a:lstStyle/>
          <a:p>
            <a:pPr algn="l" defTabSz="457200">
              <a:lnSpc>
                <a:spcPct val="100000"/>
              </a:lnSpc>
              <a:defRPr sz="1200" cap="none">
                <a:solidFill>
                  <a:srgbClr val="000000"/>
                </a:solidFill>
                <a:latin typeface="Helvetica"/>
                <a:ea typeface="Helvetica"/>
                <a:cs typeface="Helvetica"/>
                <a:sym typeface="Helvetica"/>
              </a:defRPr>
            </a:pPr>
            <a:endParaRPr/>
          </a:p>
        </p:txBody>
      </p:sp>
      <p:sp>
        <p:nvSpPr>
          <p:cNvPr id="210" name="Line"/>
          <p:cNvSpPr/>
          <p:nvPr/>
        </p:nvSpPr>
        <p:spPr>
          <a:xfrm flipV="1">
            <a:off x="11703752" y="5327913"/>
            <a:ext cx="1" cy="391824"/>
          </a:xfrm>
          <a:prstGeom prst="line">
            <a:avLst/>
          </a:prstGeom>
          <a:ln w="11976">
            <a:solidFill>
              <a:srgbClr val="4A4C53"/>
            </a:solidFill>
            <a:custDash>
              <a:ds d="100000" sp="28700"/>
            </a:custDash>
            <a:miter lim="400000"/>
          </a:ln>
        </p:spPr>
        <p:txBody>
          <a:bodyPr lIns="0" tIns="0" rIns="0" bIns="0"/>
          <a:lstStyle/>
          <a:p>
            <a:pPr algn="l" defTabSz="457200">
              <a:lnSpc>
                <a:spcPct val="100000"/>
              </a:lnSpc>
              <a:defRPr sz="1200" cap="none">
                <a:solidFill>
                  <a:srgbClr val="000000"/>
                </a:solidFill>
                <a:latin typeface="Helvetica"/>
                <a:ea typeface="Helvetica"/>
                <a:cs typeface="Helvetica"/>
                <a:sym typeface="Helvetica"/>
              </a:defRPr>
            </a:pPr>
            <a:endParaRPr/>
          </a:p>
        </p:txBody>
      </p:sp>
      <p:sp>
        <p:nvSpPr>
          <p:cNvPr id="211" name="Line"/>
          <p:cNvSpPr/>
          <p:nvPr/>
        </p:nvSpPr>
        <p:spPr>
          <a:xfrm flipV="1">
            <a:off x="10556117" y="5327913"/>
            <a:ext cx="1" cy="391824"/>
          </a:xfrm>
          <a:prstGeom prst="line">
            <a:avLst/>
          </a:prstGeom>
          <a:ln w="11976">
            <a:solidFill>
              <a:srgbClr val="4A4C53"/>
            </a:solidFill>
            <a:custDash>
              <a:ds d="100000" sp="28700"/>
            </a:custDash>
            <a:miter lim="400000"/>
          </a:ln>
        </p:spPr>
        <p:txBody>
          <a:bodyPr lIns="0" tIns="0" rIns="0" bIns="0"/>
          <a:lstStyle/>
          <a:p>
            <a:pPr algn="l" defTabSz="457200">
              <a:lnSpc>
                <a:spcPct val="100000"/>
              </a:lnSpc>
              <a:defRPr sz="1200" cap="none">
                <a:solidFill>
                  <a:srgbClr val="000000"/>
                </a:solidFill>
                <a:latin typeface="Helvetica"/>
                <a:ea typeface="Helvetica"/>
                <a:cs typeface="Helvetica"/>
                <a:sym typeface="Helvetica"/>
              </a:defRPr>
            </a:pPr>
            <a:endParaRPr/>
          </a:p>
        </p:txBody>
      </p:sp>
      <p:sp>
        <p:nvSpPr>
          <p:cNvPr id="212" name="Line"/>
          <p:cNvSpPr/>
          <p:nvPr/>
        </p:nvSpPr>
        <p:spPr>
          <a:xfrm flipV="1">
            <a:off x="9408479" y="5327913"/>
            <a:ext cx="1" cy="391824"/>
          </a:xfrm>
          <a:prstGeom prst="line">
            <a:avLst/>
          </a:prstGeom>
          <a:ln w="11976">
            <a:solidFill>
              <a:srgbClr val="4A4C53"/>
            </a:solidFill>
            <a:custDash>
              <a:ds d="100000" sp="28700"/>
            </a:custDash>
            <a:miter lim="400000"/>
          </a:ln>
        </p:spPr>
        <p:txBody>
          <a:bodyPr lIns="0" tIns="0" rIns="0" bIns="0"/>
          <a:lstStyle/>
          <a:p>
            <a:pPr algn="l" defTabSz="457200">
              <a:lnSpc>
                <a:spcPct val="100000"/>
              </a:lnSpc>
              <a:defRPr sz="1200" cap="none">
                <a:solidFill>
                  <a:srgbClr val="000000"/>
                </a:solidFill>
                <a:latin typeface="Helvetica"/>
                <a:ea typeface="Helvetica"/>
                <a:cs typeface="Helvetica"/>
                <a:sym typeface="Helvetica"/>
              </a:defRPr>
            </a:pPr>
            <a:endParaRPr/>
          </a:p>
        </p:txBody>
      </p:sp>
      <p:sp>
        <p:nvSpPr>
          <p:cNvPr id="213" name="Line"/>
          <p:cNvSpPr/>
          <p:nvPr/>
        </p:nvSpPr>
        <p:spPr>
          <a:xfrm flipV="1">
            <a:off x="8260843" y="5327913"/>
            <a:ext cx="1" cy="391824"/>
          </a:xfrm>
          <a:prstGeom prst="line">
            <a:avLst/>
          </a:prstGeom>
          <a:ln w="11976">
            <a:solidFill>
              <a:srgbClr val="4A4C53"/>
            </a:solidFill>
            <a:custDash>
              <a:ds d="100000" sp="28700"/>
            </a:custDash>
            <a:miter lim="400000"/>
          </a:ln>
        </p:spPr>
        <p:txBody>
          <a:bodyPr lIns="0" tIns="0" rIns="0" bIns="0"/>
          <a:lstStyle/>
          <a:p>
            <a:pPr algn="l" defTabSz="457200">
              <a:lnSpc>
                <a:spcPct val="100000"/>
              </a:lnSpc>
              <a:defRPr sz="1200" cap="none">
                <a:solidFill>
                  <a:srgbClr val="000000"/>
                </a:solidFill>
                <a:latin typeface="Helvetica"/>
                <a:ea typeface="Helvetica"/>
                <a:cs typeface="Helvetica"/>
                <a:sym typeface="Helvetica"/>
              </a:defRPr>
            </a:pPr>
            <a:endParaRPr/>
          </a:p>
        </p:txBody>
      </p:sp>
      <p:sp>
        <p:nvSpPr>
          <p:cNvPr id="214" name="Shape"/>
          <p:cNvSpPr/>
          <p:nvPr/>
        </p:nvSpPr>
        <p:spPr>
          <a:xfrm>
            <a:off x="1828800" y="4261098"/>
            <a:ext cx="20269201" cy="7870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330" y="21600"/>
                </a:lnTo>
                <a:lnTo>
                  <a:pt x="21600" y="10800"/>
                </a:lnTo>
                <a:lnTo>
                  <a:pt x="21330" y="0"/>
                </a:lnTo>
                <a:cubicBezTo>
                  <a:pt x="21330" y="0"/>
                  <a:pt x="0" y="0"/>
                  <a:pt x="0" y="0"/>
                </a:cubicBezTo>
                <a:close/>
              </a:path>
            </a:pathLst>
          </a:custGeom>
          <a:solidFill>
            <a:srgbClr val="FFFFFF"/>
          </a:solidFill>
          <a:ln w="12700">
            <a:miter lim="400000"/>
          </a:ln>
        </p:spPr>
        <p:txBody>
          <a:bodyPr lIns="38100" tIns="38100" rIns="38100" bIns="38100" anchor="ctr"/>
          <a:lstStyle/>
          <a:p>
            <a:pPr defTabSz="457200">
              <a:spcBef>
                <a:spcPts val="3200"/>
              </a:spcBef>
              <a:defRPr sz="3000" cap="none" spc="239">
                <a:solidFill>
                  <a:srgbClr val="777F8B"/>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15" name="1"/>
          <p:cNvSpPr txBox="1">
            <a:spLocks noGrp="1"/>
          </p:cNvSpPr>
          <p:nvPr>
            <p:ph type="body" sz="quarter" idx="31"/>
          </p:nvPr>
        </p:nvSpPr>
        <p:spPr>
          <a:xfrm>
            <a:off x="7744340" y="5058955"/>
            <a:ext cx="391497" cy="564801"/>
          </a:xfrm>
          <a:prstGeom prst="rect">
            <a:avLst/>
          </a:prstGeom>
        </p:spPr>
        <p:txBody>
          <a:bodyPr lIns="38100" tIns="38100" rIns="38100" bIns="38100" anchor="ctr"/>
          <a:lstStyle>
            <a:lvl1pPr marL="0" indent="0" defTabSz="457200">
              <a:lnSpc>
                <a:spcPts val="1200"/>
              </a:lnSpc>
              <a:spcBef>
                <a:spcPts val="0"/>
              </a:spcBef>
              <a:buSzTx/>
              <a:buFontTx/>
              <a:buNone/>
              <a:tabLst>
                <a:tab pos="1066800" algn="l"/>
              </a:tabLst>
              <a:defRPr sz="1000">
                <a:latin typeface="+mn-lt"/>
                <a:ea typeface="+mn-ea"/>
                <a:cs typeface="+mn-cs"/>
                <a:sym typeface="Montserrat Light"/>
              </a:defRPr>
            </a:lvl1pPr>
          </a:lstStyle>
          <a:p>
            <a:r>
              <a:t>1</a:t>
            </a:r>
          </a:p>
        </p:txBody>
      </p:sp>
      <p:sp>
        <p:nvSpPr>
          <p:cNvPr id="216" name="2"/>
          <p:cNvSpPr txBox="1">
            <a:spLocks noGrp="1"/>
          </p:cNvSpPr>
          <p:nvPr>
            <p:ph type="body" sz="quarter" idx="32"/>
          </p:nvPr>
        </p:nvSpPr>
        <p:spPr>
          <a:xfrm>
            <a:off x="8873941" y="5058955"/>
            <a:ext cx="391497" cy="564801"/>
          </a:xfrm>
          <a:prstGeom prst="rect">
            <a:avLst/>
          </a:prstGeom>
        </p:spPr>
        <p:txBody>
          <a:bodyPr lIns="38100" tIns="38100" rIns="38100" bIns="38100" anchor="ctr"/>
          <a:lstStyle>
            <a:lvl1pPr marL="0" indent="0" defTabSz="457200">
              <a:lnSpc>
                <a:spcPts val="1200"/>
              </a:lnSpc>
              <a:spcBef>
                <a:spcPts val="0"/>
              </a:spcBef>
              <a:buSzTx/>
              <a:buFontTx/>
              <a:buNone/>
              <a:tabLst>
                <a:tab pos="1066800" algn="l"/>
              </a:tabLst>
              <a:defRPr sz="1000">
                <a:latin typeface="+mn-lt"/>
                <a:ea typeface="+mn-ea"/>
                <a:cs typeface="+mn-cs"/>
                <a:sym typeface="Montserrat Light"/>
              </a:defRPr>
            </a:lvl1pPr>
          </a:lstStyle>
          <a:p>
            <a:r>
              <a:t>2</a:t>
            </a:r>
          </a:p>
        </p:txBody>
      </p:sp>
      <p:sp>
        <p:nvSpPr>
          <p:cNvPr id="217" name="3"/>
          <p:cNvSpPr txBox="1">
            <a:spLocks noGrp="1"/>
          </p:cNvSpPr>
          <p:nvPr>
            <p:ph type="body" sz="quarter" idx="33"/>
          </p:nvPr>
        </p:nvSpPr>
        <p:spPr>
          <a:xfrm>
            <a:off x="10003542" y="5058955"/>
            <a:ext cx="391496" cy="564801"/>
          </a:xfrm>
          <a:prstGeom prst="rect">
            <a:avLst/>
          </a:prstGeom>
        </p:spPr>
        <p:txBody>
          <a:bodyPr lIns="38100" tIns="38100" rIns="38100" bIns="38100" anchor="ctr"/>
          <a:lstStyle>
            <a:lvl1pPr marL="0" indent="0" defTabSz="457200">
              <a:lnSpc>
                <a:spcPts val="1200"/>
              </a:lnSpc>
              <a:spcBef>
                <a:spcPts val="0"/>
              </a:spcBef>
              <a:buSzTx/>
              <a:buFontTx/>
              <a:buNone/>
              <a:tabLst>
                <a:tab pos="1066800" algn="l"/>
              </a:tabLst>
              <a:defRPr sz="1000">
                <a:latin typeface="+mn-lt"/>
                <a:ea typeface="+mn-ea"/>
                <a:cs typeface="+mn-cs"/>
                <a:sym typeface="Montserrat Light"/>
              </a:defRPr>
            </a:lvl1pPr>
          </a:lstStyle>
          <a:p>
            <a:r>
              <a:t>3</a:t>
            </a:r>
          </a:p>
        </p:txBody>
      </p:sp>
      <p:sp>
        <p:nvSpPr>
          <p:cNvPr id="218" name="4"/>
          <p:cNvSpPr txBox="1">
            <a:spLocks noGrp="1"/>
          </p:cNvSpPr>
          <p:nvPr>
            <p:ph type="body" sz="quarter" idx="34"/>
          </p:nvPr>
        </p:nvSpPr>
        <p:spPr>
          <a:xfrm>
            <a:off x="11103416" y="5058955"/>
            <a:ext cx="391496" cy="564801"/>
          </a:xfrm>
          <a:prstGeom prst="rect">
            <a:avLst/>
          </a:prstGeom>
        </p:spPr>
        <p:txBody>
          <a:bodyPr lIns="38100" tIns="38100" rIns="38100" bIns="38100" anchor="ctr"/>
          <a:lstStyle>
            <a:lvl1pPr marL="0" indent="0" defTabSz="457200">
              <a:lnSpc>
                <a:spcPts val="1200"/>
              </a:lnSpc>
              <a:spcBef>
                <a:spcPts val="0"/>
              </a:spcBef>
              <a:buSzTx/>
              <a:buFontTx/>
              <a:buNone/>
              <a:tabLst>
                <a:tab pos="1066800" algn="l"/>
              </a:tabLst>
              <a:defRPr sz="1000">
                <a:latin typeface="+mn-lt"/>
                <a:ea typeface="+mn-ea"/>
                <a:cs typeface="+mn-cs"/>
                <a:sym typeface="Montserrat Light"/>
              </a:defRPr>
            </a:lvl1pPr>
          </a:lstStyle>
          <a:p>
            <a:r>
              <a:t>4</a:t>
            </a:r>
          </a:p>
        </p:txBody>
      </p:sp>
      <p:sp>
        <p:nvSpPr>
          <p:cNvPr id="219" name="5"/>
          <p:cNvSpPr txBox="1">
            <a:spLocks noGrp="1"/>
          </p:cNvSpPr>
          <p:nvPr>
            <p:ph type="body" sz="quarter" idx="35"/>
          </p:nvPr>
        </p:nvSpPr>
        <p:spPr>
          <a:xfrm>
            <a:off x="12233016" y="5058955"/>
            <a:ext cx="391497" cy="564801"/>
          </a:xfrm>
          <a:prstGeom prst="rect">
            <a:avLst/>
          </a:prstGeom>
        </p:spPr>
        <p:txBody>
          <a:bodyPr lIns="38100" tIns="38100" rIns="38100" bIns="38100" anchor="ctr"/>
          <a:lstStyle>
            <a:lvl1pPr marL="0" indent="0" defTabSz="457200">
              <a:lnSpc>
                <a:spcPts val="1200"/>
              </a:lnSpc>
              <a:spcBef>
                <a:spcPts val="0"/>
              </a:spcBef>
              <a:buSzTx/>
              <a:buFontTx/>
              <a:buNone/>
              <a:tabLst>
                <a:tab pos="1066800" algn="l"/>
              </a:tabLst>
              <a:defRPr sz="1000">
                <a:latin typeface="+mn-lt"/>
                <a:ea typeface="+mn-ea"/>
                <a:cs typeface="+mn-cs"/>
                <a:sym typeface="Montserrat Light"/>
              </a:defRPr>
            </a:lvl1pPr>
          </a:lstStyle>
          <a:p>
            <a:r>
              <a:t>5</a:t>
            </a:r>
          </a:p>
        </p:txBody>
      </p:sp>
      <p:sp>
        <p:nvSpPr>
          <p:cNvPr id="220" name="6"/>
          <p:cNvSpPr txBox="1">
            <a:spLocks noGrp="1"/>
          </p:cNvSpPr>
          <p:nvPr>
            <p:ph type="body" sz="quarter" idx="36"/>
          </p:nvPr>
        </p:nvSpPr>
        <p:spPr>
          <a:xfrm>
            <a:off x="13332891" y="5058955"/>
            <a:ext cx="391497" cy="564801"/>
          </a:xfrm>
          <a:prstGeom prst="rect">
            <a:avLst/>
          </a:prstGeom>
        </p:spPr>
        <p:txBody>
          <a:bodyPr lIns="38100" tIns="38100" rIns="38100" bIns="38100" anchor="ctr"/>
          <a:lstStyle>
            <a:lvl1pPr marL="0" indent="0" defTabSz="457200">
              <a:lnSpc>
                <a:spcPts val="1200"/>
              </a:lnSpc>
              <a:spcBef>
                <a:spcPts val="0"/>
              </a:spcBef>
              <a:buSzTx/>
              <a:buFontTx/>
              <a:buNone/>
              <a:tabLst>
                <a:tab pos="1066800" algn="l"/>
              </a:tabLst>
              <a:defRPr sz="1000">
                <a:latin typeface="+mn-lt"/>
                <a:ea typeface="+mn-ea"/>
                <a:cs typeface="+mn-cs"/>
                <a:sym typeface="Montserrat Light"/>
              </a:defRPr>
            </a:lvl1pPr>
          </a:lstStyle>
          <a:p>
            <a:r>
              <a:t>6</a:t>
            </a:r>
          </a:p>
        </p:txBody>
      </p:sp>
      <p:sp>
        <p:nvSpPr>
          <p:cNvPr id="221" name="7"/>
          <p:cNvSpPr txBox="1">
            <a:spLocks noGrp="1"/>
          </p:cNvSpPr>
          <p:nvPr>
            <p:ph type="body" sz="quarter" idx="37"/>
          </p:nvPr>
        </p:nvSpPr>
        <p:spPr>
          <a:xfrm>
            <a:off x="14462492" y="5058955"/>
            <a:ext cx="391497" cy="564801"/>
          </a:xfrm>
          <a:prstGeom prst="rect">
            <a:avLst/>
          </a:prstGeom>
        </p:spPr>
        <p:txBody>
          <a:bodyPr lIns="38100" tIns="38100" rIns="38100" bIns="38100" anchor="ctr"/>
          <a:lstStyle>
            <a:lvl1pPr marL="0" indent="0" defTabSz="457200">
              <a:lnSpc>
                <a:spcPts val="1200"/>
              </a:lnSpc>
              <a:spcBef>
                <a:spcPts val="0"/>
              </a:spcBef>
              <a:buSzTx/>
              <a:buFontTx/>
              <a:buNone/>
              <a:tabLst>
                <a:tab pos="1066800" algn="l"/>
              </a:tabLst>
              <a:defRPr sz="1000">
                <a:latin typeface="+mn-lt"/>
                <a:ea typeface="+mn-ea"/>
                <a:cs typeface="+mn-cs"/>
                <a:sym typeface="Montserrat Light"/>
              </a:defRPr>
            </a:lvl1pPr>
          </a:lstStyle>
          <a:p>
            <a:r>
              <a:t>7</a:t>
            </a:r>
          </a:p>
        </p:txBody>
      </p:sp>
      <p:sp>
        <p:nvSpPr>
          <p:cNvPr id="222" name="8"/>
          <p:cNvSpPr txBox="1">
            <a:spLocks noGrp="1"/>
          </p:cNvSpPr>
          <p:nvPr>
            <p:ph type="body" sz="quarter" idx="38"/>
          </p:nvPr>
        </p:nvSpPr>
        <p:spPr>
          <a:xfrm>
            <a:off x="15562366" y="5058955"/>
            <a:ext cx="391497" cy="564801"/>
          </a:xfrm>
          <a:prstGeom prst="rect">
            <a:avLst/>
          </a:prstGeom>
        </p:spPr>
        <p:txBody>
          <a:bodyPr lIns="38100" tIns="38100" rIns="38100" bIns="38100" anchor="ctr"/>
          <a:lstStyle>
            <a:lvl1pPr marL="0" indent="0" defTabSz="457200">
              <a:lnSpc>
                <a:spcPts val="1200"/>
              </a:lnSpc>
              <a:spcBef>
                <a:spcPts val="0"/>
              </a:spcBef>
              <a:buSzTx/>
              <a:buFontTx/>
              <a:buNone/>
              <a:tabLst>
                <a:tab pos="1066800" algn="l"/>
              </a:tabLst>
              <a:defRPr sz="1000">
                <a:latin typeface="+mn-lt"/>
                <a:ea typeface="+mn-ea"/>
                <a:cs typeface="+mn-cs"/>
                <a:sym typeface="Montserrat Light"/>
              </a:defRPr>
            </a:lvl1pPr>
          </a:lstStyle>
          <a:p>
            <a:r>
              <a:t>8</a:t>
            </a:r>
          </a:p>
        </p:txBody>
      </p:sp>
      <p:sp>
        <p:nvSpPr>
          <p:cNvPr id="223" name="9"/>
          <p:cNvSpPr txBox="1">
            <a:spLocks noGrp="1"/>
          </p:cNvSpPr>
          <p:nvPr>
            <p:ph type="body" sz="quarter" idx="39"/>
          </p:nvPr>
        </p:nvSpPr>
        <p:spPr>
          <a:xfrm>
            <a:off x="16691967" y="5058955"/>
            <a:ext cx="391497" cy="564801"/>
          </a:xfrm>
          <a:prstGeom prst="rect">
            <a:avLst/>
          </a:prstGeom>
        </p:spPr>
        <p:txBody>
          <a:bodyPr lIns="38100" tIns="38100" rIns="38100" bIns="38100" anchor="ctr"/>
          <a:lstStyle>
            <a:lvl1pPr marL="0" indent="0" defTabSz="457200">
              <a:lnSpc>
                <a:spcPts val="1200"/>
              </a:lnSpc>
              <a:spcBef>
                <a:spcPts val="0"/>
              </a:spcBef>
              <a:buSzTx/>
              <a:buFontTx/>
              <a:buNone/>
              <a:tabLst>
                <a:tab pos="1066800" algn="l"/>
              </a:tabLst>
              <a:defRPr sz="1000">
                <a:latin typeface="+mn-lt"/>
                <a:ea typeface="+mn-ea"/>
                <a:cs typeface="+mn-cs"/>
                <a:sym typeface="Montserrat Light"/>
              </a:defRPr>
            </a:lvl1pPr>
          </a:lstStyle>
          <a:p>
            <a:r>
              <a:t>9</a:t>
            </a:r>
          </a:p>
        </p:txBody>
      </p:sp>
      <p:sp>
        <p:nvSpPr>
          <p:cNvPr id="224" name="10"/>
          <p:cNvSpPr txBox="1">
            <a:spLocks noGrp="1"/>
          </p:cNvSpPr>
          <p:nvPr>
            <p:ph type="body" sz="quarter" idx="40"/>
          </p:nvPr>
        </p:nvSpPr>
        <p:spPr>
          <a:xfrm>
            <a:off x="17791841" y="5058955"/>
            <a:ext cx="574908" cy="564801"/>
          </a:xfrm>
          <a:prstGeom prst="rect">
            <a:avLst/>
          </a:prstGeom>
        </p:spPr>
        <p:txBody>
          <a:bodyPr lIns="38100" tIns="38100" rIns="38100" bIns="38100" anchor="ctr"/>
          <a:lstStyle>
            <a:lvl1pPr marL="0" indent="0" defTabSz="457200">
              <a:lnSpc>
                <a:spcPts val="1200"/>
              </a:lnSpc>
              <a:spcBef>
                <a:spcPts val="0"/>
              </a:spcBef>
              <a:buSzTx/>
              <a:buFontTx/>
              <a:buNone/>
              <a:tabLst>
                <a:tab pos="1066800" algn="l"/>
              </a:tabLst>
              <a:defRPr sz="1000">
                <a:latin typeface="+mn-lt"/>
                <a:ea typeface="+mn-ea"/>
                <a:cs typeface="+mn-cs"/>
                <a:sym typeface="Montserrat Light"/>
              </a:defRPr>
            </a:lvl1pPr>
          </a:lstStyle>
          <a:p>
            <a:r>
              <a:t>10</a:t>
            </a:r>
          </a:p>
        </p:txBody>
      </p:sp>
      <p:sp>
        <p:nvSpPr>
          <p:cNvPr id="225" name="11"/>
          <p:cNvSpPr txBox="1">
            <a:spLocks noGrp="1"/>
          </p:cNvSpPr>
          <p:nvPr>
            <p:ph type="body" sz="quarter" idx="41"/>
          </p:nvPr>
        </p:nvSpPr>
        <p:spPr>
          <a:xfrm>
            <a:off x="18921441" y="5058955"/>
            <a:ext cx="574909" cy="564801"/>
          </a:xfrm>
          <a:prstGeom prst="rect">
            <a:avLst/>
          </a:prstGeom>
        </p:spPr>
        <p:txBody>
          <a:bodyPr lIns="38100" tIns="38100" rIns="38100" bIns="38100" anchor="ctr"/>
          <a:lstStyle>
            <a:lvl1pPr marL="0" indent="0" defTabSz="457200">
              <a:lnSpc>
                <a:spcPts val="1200"/>
              </a:lnSpc>
              <a:spcBef>
                <a:spcPts val="0"/>
              </a:spcBef>
              <a:buSzTx/>
              <a:buFontTx/>
              <a:buNone/>
              <a:tabLst>
                <a:tab pos="1066800" algn="l"/>
              </a:tabLst>
              <a:defRPr sz="1000">
                <a:latin typeface="+mn-lt"/>
                <a:ea typeface="+mn-ea"/>
                <a:cs typeface="+mn-cs"/>
                <a:sym typeface="Montserrat Light"/>
              </a:defRPr>
            </a:lvl1pPr>
          </a:lstStyle>
          <a:p>
            <a:r>
              <a:t>11</a:t>
            </a:r>
          </a:p>
        </p:txBody>
      </p:sp>
      <p:sp>
        <p:nvSpPr>
          <p:cNvPr id="226" name="12"/>
          <p:cNvSpPr txBox="1">
            <a:spLocks noGrp="1"/>
          </p:cNvSpPr>
          <p:nvPr>
            <p:ph type="body" sz="quarter" idx="42"/>
          </p:nvPr>
        </p:nvSpPr>
        <p:spPr>
          <a:xfrm>
            <a:off x="20051042" y="5058955"/>
            <a:ext cx="574909" cy="564801"/>
          </a:xfrm>
          <a:prstGeom prst="rect">
            <a:avLst/>
          </a:prstGeom>
        </p:spPr>
        <p:txBody>
          <a:bodyPr lIns="38100" tIns="38100" rIns="38100" bIns="38100" anchor="ctr"/>
          <a:lstStyle>
            <a:lvl1pPr marL="0" indent="0" defTabSz="457200">
              <a:lnSpc>
                <a:spcPts val="1200"/>
              </a:lnSpc>
              <a:spcBef>
                <a:spcPts val="0"/>
              </a:spcBef>
              <a:buSzTx/>
              <a:buFontTx/>
              <a:buNone/>
              <a:tabLst>
                <a:tab pos="1066800" algn="l"/>
              </a:tabLst>
              <a:defRPr sz="1000">
                <a:latin typeface="+mn-lt"/>
                <a:ea typeface="+mn-ea"/>
                <a:cs typeface="+mn-cs"/>
                <a:sym typeface="Montserrat Light"/>
              </a:defRPr>
            </a:lvl1pPr>
          </a:lstStyle>
          <a:p>
            <a:r>
              <a:t>12</a:t>
            </a:r>
          </a:p>
        </p:txBody>
      </p:sp>
      <p:sp>
        <p:nvSpPr>
          <p:cNvPr id="227" name="13"/>
          <p:cNvSpPr txBox="1">
            <a:spLocks noGrp="1"/>
          </p:cNvSpPr>
          <p:nvPr>
            <p:ph type="body" sz="quarter" idx="43"/>
          </p:nvPr>
        </p:nvSpPr>
        <p:spPr>
          <a:xfrm>
            <a:off x="21150918" y="5058955"/>
            <a:ext cx="574908" cy="564801"/>
          </a:xfrm>
          <a:prstGeom prst="rect">
            <a:avLst/>
          </a:prstGeom>
        </p:spPr>
        <p:txBody>
          <a:bodyPr lIns="38100" tIns="38100" rIns="38100" bIns="38100" anchor="ctr"/>
          <a:lstStyle>
            <a:lvl1pPr marL="0" indent="0" defTabSz="457200">
              <a:lnSpc>
                <a:spcPts val="1200"/>
              </a:lnSpc>
              <a:spcBef>
                <a:spcPts val="0"/>
              </a:spcBef>
              <a:buSzTx/>
              <a:buFontTx/>
              <a:buNone/>
              <a:tabLst>
                <a:tab pos="1066800" algn="l"/>
              </a:tabLst>
              <a:defRPr sz="1000">
                <a:latin typeface="+mn-lt"/>
                <a:ea typeface="+mn-ea"/>
                <a:cs typeface="+mn-cs"/>
                <a:sym typeface="Montserrat Light"/>
              </a:defRPr>
            </a:lvl1pPr>
          </a:lstStyle>
          <a:p>
            <a:r>
              <a:t>13</a:t>
            </a:r>
          </a:p>
        </p:txBody>
      </p:sp>
      <p:sp>
        <p:nvSpPr>
          <p:cNvPr id="228" name="Data-Driven Insights"/>
          <p:cNvSpPr txBox="1">
            <a:spLocks noGrp="1"/>
          </p:cNvSpPr>
          <p:nvPr>
            <p:ph type="body" sz="quarter" idx="44"/>
          </p:nvPr>
        </p:nvSpPr>
        <p:spPr>
          <a:xfrm>
            <a:off x="1883926" y="5935462"/>
            <a:ext cx="2570021" cy="505349"/>
          </a:xfrm>
          <a:prstGeom prst="rect">
            <a:avLst/>
          </a:prstGeom>
        </p:spPr>
        <p:txBody>
          <a:bodyPr lIns="38100" tIns="38100" rIns="38100" bIns="38100" anchor="ctr"/>
          <a:lstStyle>
            <a:lvl1pPr marL="0" indent="0" defTabSz="457200">
              <a:lnSpc>
                <a:spcPct val="90000"/>
              </a:lnSpc>
              <a:spcBef>
                <a:spcPts val="3200"/>
              </a:spcBef>
              <a:buSzTx/>
              <a:buFontTx/>
              <a:buNone/>
              <a:defRPr sz="1600" cap="all" spc="128">
                <a:solidFill>
                  <a:srgbClr val="777F8B"/>
                </a:solidFill>
                <a:latin typeface="+mj-lt"/>
                <a:ea typeface="+mj-ea"/>
                <a:cs typeface="+mj-cs"/>
                <a:sym typeface="Montserrat"/>
              </a:defRPr>
            </a:lvl1pPr>
          </a:lstStyle>
          <a:p>
            <a:r>
              <a:t>Data-Driven Insights</a:t>
            </a:r>
          </a:p>
        </p:txBody>
      </p:sp>
      <p:sp>
        <p:nvSpPr>
          <p:cNvPr id="229" name="Tools and Technology"/>
          <p:cNvSpPr txBox="1">
            <a:spLocks noGrp="1"/>
          </p:cNvSpPr>
          <p:nvPr>
            <p:ph type="body" sz="quarter" idx="45"/>
          </p:nvPr>
        </p:nvSpPr>
        <p:spPr>
          <a:xfrm>
            <a:off x="1883926" y="6678621"/>
            <a:ext cx="2708427" cy="505348"/>
          </a:xfrm>
          <a:prstGeom prst="rect">
            <a:avLst/>
          </a:prstGeom>
        </p:spPr>
        <p:txBody>
          <a:bodyPr lIns="38100" tIns="38100" rIns="38100" bIns="38100" anchor="ctr"/>
          <a:lstStyle>
            <a:lvl1pPr marL="0" indent="0" defTabSz="457200">
              <a:lnSpc>
                <a:spcPct val="90000"/>
              </a:lnSpc>
              <a:spcBef>
                <a:spcPts val="3200"/>
              </a:spcBef>
              <a:buSzTx/>
              <a:buFontTx/>
              <a:buNone/>
              <a:defRPr sz="1600" cap="all" spc="128">
                <a:solidFill>
                  <a:srgbClr val="777F8B"/>
                </a:solidFill>
                <a:latin typeface="+mj-lt"/>
                <a:ea typeface="+mj-ea"/>
                <a:cs typeface="+mj-cs"/>
                <a:sym typeface="Montserrat"/>
              </a:defRPr>
            </a:lvl1pPr>
          </a:lstStyle>
          <a:p>
            <a:r>
              <a:t>Tools and Technology</a:t>
            </a:r>
          </a:p>
        </p:txBody>
      </p:sp>
      <p:sp>
        <p:nvSpPr>
          <p:cNvPr id="230" name="Developing User Personas and Journeys"/>
          <p:cNvSpPr txBox="1">
            <a:spLocks noGrp="1"/>
          </p:cNvSpPr>
          <p:nvPr>
            <p:ph type="body" sz="quarter" idx="46"/>
          </p:nvPr>
        </p:nvSpPr>
        <p:spPr>
          <a:xfrm>
            <a:off x="1883926" y="7421779"/>
            <a:ext cx="4829698" cy="505349"/>
          </a:xfrm>
          <a:prstGeom prst="rect">
            <a:avLst/>
          </a:prstGeom>
        </p:spPr>
        <p:txBody>
          <a:bodyPr lIns="38100" tIns="38100" rIns="38100" bIns="38100" anchor="ctr"/>
          <a:lstStyle>
            <a:lvl1pPr marL="0" indent="0" defTabSz="457200">
              <a:lnSpc>
                <a:spcPct val="90000"/>
              </a:lnSpc>
              <a:spcBef>
                <a:spcPts val="3200"/>
              </a:spcBef>
              <a:buSzTx/>
              <a:buFontTx/>
              <a:buNone/>
              <a:defRPr sz="1600" cap="all" spc="128">
                <a:solidFill>
                  <a:srgbClr val="777F8B"/>
                </a:solidFill>
                <a:latin typeface="+mj-lt"/>
                <a:ea typeface="+mj-ea"/>
                <a:cs typeface="+mj-cs"/>
                <a:sym typeface="Montserrat"/>
              </a:defRPr>
            </a:lvl1pPr>
          </a:lstStyle>
          <a:p>
            <a:r>
              <a:t>Developing User Personas and Journeys</a:t>
            </a:r>
          </a:p>
        </p:txBody>
      </p:sp>
      <p:sp>
        <p:nvSpPr>
          <p:cNvPr id="231" name="Star Contributors / Ambassador Program"/>
          <p:cNvSpPr txBox="1">
            <a:spLocks noGrp="1"/>
          </p:cNvSpPr>
          <p:nvPr>
            <p:ph type="body" sz="quarter" idx="47"/>
          </p:nvPr>
        </p:nvSpPr>
        <p:spPr>
          <a:xfrm>
            <a:off x="1883926" y="8194664"/>
            <a:ext cx="4946938" cy="505348"/>
          </a:xfrm>
          <a:prstGeom prst="rect">
            <a:avLst/>
          </a:prstGeom>
        </p:spPr>
        <p:txBody>
          <a:bodyPr lIns="38100" tIns="38100" rIns="38100" bIns="38100" anchor="ctr"/>
          <a:lstStyle>
            <a:lvl1pPr marL="0" indent="0" defTabSz="457200">
              <a:lnSpc>
                <a:spcPct val="90000"/>
              </a:lnSpc>
              <a:spcBef>
                <a:spcPts val="3200"/>
              </a:spcBef>
              <a:buSzTx/>
              <a:buFontTx/>
              <a:buNone/>
              <a:defRPr sz="1600" cap="all" spc="128">
                <a:solidFill>
                  <a:srgbClr val="777F8B"/>
                </a:solidFill>
                <a:latin typeface="+mj-lt"/>
                <a:ea typeface="+mj-ea"/>
                <a:cs typeface="+mj-cs"/>
                <a:sym typeface="Montserrat"/>
              </a:defRPr>
            </a:lvl1pPr>
          </a:lstStyle>
          <a:p>
            <a:r>
              <a:t>Star Contributors / Ambassador Program</a:t>
            </a:r>
          </a:p>
        </p:txBody>
      </p:sp>
      <p:sp>
        <p:nvSpPr>
          <p:cNvPr id="232" name="Empathy Strategies for Engaging"/>
          <p:cNvSpPr txBox="1">
            <a:spLocks noGrp="1"/>
          </p:cNvSpPr>
          <p:nvPr>
            <p:ph type="body" sz="quarter" idx="48"/>
          </p:nvPr>
        </p:nvSpPr>
        <p:spPr>
          <a:xfrm>
            <a:off x="1883926" y="8937822"/>
            <a:ext cx="4051106" cy="505349"/>
          </a:xfrm>
          <a:prstGeom prst="rect">
            <a:avLst/>
          </a:prstGeom>
        </p:spPr>
        <p:txBody>
          <a:bodyPr lIns="38100" tIns="38100" rIns="38100" bIns="38100" anchor="ctr"/>
          <a:lstStyle>
            <a:lvl1pPr marL="0" indent="0" defTabSz="457200">
              <a:lnSpc>
                <a:spcPct val="90000"/>
              </a:lnSpc>
              <a:spcBef>
                <a:spcPts val="3200"/>
              </a:spcBef>
              <a:buSzTx/>
              <a:buFontTx/>
              <a:buNone/>
              <a:defRPr sz="1600" cap="all" spc="128">
                <a:solidFill>
                  <a:srgbClr val="777F8B"/>
                </a:solidFill>
                <a:latin typeface="+mj-lt"/>
                <a:ea typeface="+mj-ea"/>
                <a:cs typeface="+mj-cs"/>
                <a:sym typeface="Montserrat"/>
              </a:defRPr>
            </a:lvl1pPr>
          </a:lstStyle>
          <a:p>
            <a:r>
              <a:t>Empathy Strategies for Engaging</a:t>
            </a:r>
          </a:p>
        </p:txBody>
      </p:sp>
      <p:sp>
        <p:nvSpPr>
          <p:cNvPr id="233" name="Content and Outreach Strategies"/>
          <p:cNvSpPr txBox="1">
            <a:spLocks noGrp="1"/>
          </p:cNvSpPr>
          <p:nvPr>
            <p:ph type="body" sz="quarter" idx="49"/>
          </p:nvPr>
        </p:nvSpPr>
        <p:spPr>
          <a:xfrm>
            <a:off x="1883926" y="9680980"/>
            <a:ext cx="4050154" cy="505349"/>
          </a:xfrm>
          <a:prstGeom prst="rect">
            <a:avLst/>
          </a:prstGeom>
        </p:spPr>
        <p:txBody>
          <a:bodyPr lIns="38100" tIns="38100" rIns="38100" bIns="38100" anchor="ctr"/>
          <a:lstStyle>
            <a:lvl1pPr marL="0" indent="0" defTabSz="457200">
              <a:lnSpc>
                <a:spcPct val="90000"/>
              </a:lnSpc>
              <a:spcBef>
                <a:spcPts val="3200"/>
              </a:spcBef>
              <a:buSzTx/>
              <a:buFontTx/>
              <a:buNone/>
              <a:defRPr sz="1600" cap="all" spc="128">
                <a:solidFill>
                  <a:srgbClr val="777F8B"/>
                </a:solidFill>
                <a:latin typeface="+mj-lt"/>
                <a:ea typeface="+mj-ea"/>
                <a:cs typeface="+mj-cs"/>
                <a:sym typeface="Montserrat"/>
              </a:defRPr>
            </a:lvl1pPr>
          </a:lstStyle>
          <a:p>
            <a:r>
              <a:t>Content and Outreach Strategies</a:t>
            </a:r>
          </a:p>
        </p:txBody>
      </p:sp>
      <p:sp>
        <p:nvSpPr>
          <p:cNvPr id="234" name="Community Roles and Career paths"/>
          <p:cNvSpPr txBox="1">
            <a:spLocks noGrp="1"/>
          </p:cNvSpPr>
          <p:nvPr>
            <p:ph type="body" sz="quarter" idx="50"/>
          </p:nvPr>
        </p:nvSpPr>
        <p:spPr>
          <a:xfrm>
            <a:off x="1871226" y="10453865"/>
            <a:ext cx="4428749" cy="505348"/>
          </a:xfrm>
          <a:prstGeom prst="rect">
            <a:avLst/>
          </a:prstGeom>
        </p:spPr>
        <p:txBody>
          <a:bodyPr lIns="38100" tIns="38100" rIns="38100" bIns="38100" anchor="ctr"/>
          <a:lstStyle>
            <a:lvl1pPr marL="0" indent="0" defTabSz="457200">
              <a:lnSpc>
                <a:spcPct val="90000"/>
              </a:lnSpc>
              <a:spcBef>
                <a:spcPts val="3200"/>
              </a:spcBef>
              <a:buSzTx/>
              <a:buFontTx/>
              <a:buNone/>
              <a:defRPr sz="1600" cap="all" spc="128">
                <a:solidFill>
                  <a:srgbClr val="777F8B"/>
                </a:solidFill>
                <a:latin typeface="+mj-lt"/>
                <a:ea typeface="+mj-ea"/>
                <a:cs typeface="+mj-cs"/>
                <a:sym typeface="Montserrat"/>
              </a:defRPr>
            </a:lvl1pPr>
          </a:lstStyle>
          <a:p>
            <a:r>
              <a:t>Community Roles and Career paths </a:t>
            </a:r>
          </a:p>
        </p:txBody>
      </p:sp>
      <p:sp>
        <p:nvSpPr>
          <p:cNvPr id="235" name="WEEK"/>
          <p:cNvSpPr txBox="1">
            <a:spLocks noGrp="1"/>
          </p:cNvSpPr>
          <p:nvPr>
            <p:ph type="body" sz="quarter" idx="51"/>
          </p:nvPr>
        </p:nvSpPr>
        <p:spPr>
          <a:xfrm>
            <a:off x="1858566" y="4378300"/>
            <a:ext cx="1210636" cy="624254"/>
          </a:xfrm>
          <a:prstGeom prst="rect">
            <a:avLst/>
          </a:prstGeom>
        </p:spPr>
        <p:txBody>
          <a:bodyPr lIns="38100" tIns="38100" rIns="38100" bIns="38100" anchor="ctr"/>
          <a:lstStyle>
            <a:lvl1pPr marL="0" indent="0" algn="r" defTabSz="457200">
              <a:lnSpc>
                <a:spcPts val="2600"/>
              </a:lnSpc>
              <a:spcBef>
                <a:spcPts val="0"/>
              </a:spcBef>
              <a:buSzTx/>
              <a:buFontTx/>
              <a:buNone/>
              <a:tabLst>
                <a:tab pos="1066800" algn="l"/>
              </a:tabLst>
              <a:defRPr sz="2200" spc="110">
                <a:latin typeface="+mj-lt"/>
                <a:ea typeface="+mj-ea"/>
                <a:cs typeface="+mj-cs"/>
                <a:sym typeface="Montserrat"/>
              </a:defRPr>
            </a:lvl1pPr>
          </a:lstStyle>
          <a:p>
            <a:r>
              <a:t>WEEK</a:t>
            </a: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chart 2t copy">
    <p:bg>
      <p:bgPr>
        <a:solidFill>
          <a:srgbClr val="FFFFFF"/>
        </a:solidFill>
        <a:effectLst/>
      </p:bgPr>
    </p:bg>
    <p:spTree>
      <p:nvGrpSpPr>
        <p:cNvPr id="1" name=""/>
        <p:cNvGrpSpPr/>
        <p:nvPr/>
      </p:nvGrpSpPr>
      <p:grpSpPr>
        <a:xfrm>
          <a:off x="0" y="0"/>
          <a:ext cx="0" cy="0"/>
          <a:chOff x="0" y="0"/>
          <a:chExt cx="0" cy="0"/>
        </a:xfrm>
      </p:grpSpPr>
      <p:pic>
        <p:nvPicPr>
          <p:cNvPr id="242" name="Image" descr="Image"/>
          <p:cNvPicPr>
            <a:picLocks noChangeAspect="1"/>
          </p:cNvPicPr>
          <p:nvPr/>
        </p:nvPicPr>
        <p:blipFill>
          <a:blip r:embed="rId2">
            <a:alphaModFix amt="40000"/>
          </a:blip>
          <a:srcRect l="1135" t="12288" r="1788" b="11591"/>
          <a:stretch>
            <a:fillRect/>
          </a:stretch>
        </p:blipFill>
        <p:spPr>
          <a:xfrm>
            <a:off x="-26192" y="1558976"/>
            <a:ext cx="24436383" cy="12158594"/>
          </a:xfrm>
          <a:prstGeom prst="rect">
            <a:avLst/>
          </a:prstGeom>
          <a:ln w="12700">
            <a:miter lim="400000"/>
          </a:ln>
        </p:spPr>
      </p:pic>
      <p:pic>
        <p:nvPicPr>
          <p:cNvPr id="243" name="Image" descr="Image"/>
          <p:cNvPicPr>
            <a:picLocks noChangeAspect="1"/>
          </p:cNvPicPr>
          <p:nvPr/>
        </p:nvPicPr>
        <p:blipFill>
          <a:blip r:embed="rId3">
            <a:alphaModFix amt="1748"/>
          </a:blip>
          <a:stretch>
            <a:fillRect/>
          </a:stretch>
        </p:blipFill>
        <p:spPr>
          <a:xfrm>
            <a:off x="-4493335" y="1863397"/>
            <a:ext cx="13914276" cy="11549821"/>
          </a:xfrm>
          <a:prstGeom prst="rect">
            <a:avLst/>
          </a:prstGeom>
          <a:ln w="12700">
            <a:miter lim="400000"/>
          </a:ln>
        </p:spPr>
      </p:pic>
      <p:pic>
        <p:nvPicPr>
          <p:cNvPr id="244" name="Image" descr="Image"/>
          <p:cNvPicPr>
            <a:picLocks noChangeAspect="1"/>
          </p:cNvPicPr>
          <p:nvPr/>
        </p:nvPicPr>
        <p:blipFill>
          <a:blip r:embed="rId4"/>
          <a:stretch>
            <a:fillRect/>
          </a:stretch>
        </p:blipFill>
        <p:spPr>
          <a:xfrm>
            <a:off x="412984" y="385133"/>
            <a:ext cx="986571" cy="818923"/>
          </a:xfrm>
          <a:prstGeom prst="rect">
            <a:avLst/>
          </a:prstGeom>
          <a:ln w="12700">
            <a:miter lim="400000"/>
          </a:ln>
        </p:spPr>
      </p:pic>
      <p:sp>
        <p:nvSpPr>
          <p:cNvPr id="245" name="Slide Number"/>
          <p:cNvSpPr txBox="1">
            <a:spLocks noGrp="1"/>
          </p:cNvSpPr>
          <p:nvPr>
            <p:ph type="sldNum" sz="quarter" idx="2"/>
          </p:nvPr>
        </p:nvSpPr>
        <p:spPr>
          <a:xfrm>
            <a:off x="23681472" y="12934354"/>
            <a:ext cx="421997" cy="434976"/>
          </a:xfrm>
          <a:prstGeom prst="rect">
            <a:avLst/>
          </a:prstGeom>
        </p:spPr>
        <p:txBody>
          <a:bodyPr lIns="71437" tIns="71437" rIns="71437" bIns="71437" anchor="t"/>
          <a:lstStyle>
            <a:lvl1pPr algn="ctr" defTabSz="821531">
              <a:defRPr sz="1700" spc="0">
                <a:solidFill>
                  <a:srgbClr val="000000"/>
                </a:solidFill>
                <a:latin typeface="+mn-lt"/>
                <a:ea typeface="+mn-ea"/>
                <a:cs typeface="+mn-cs"/>
                <a:sym typeface="Montserrat Light"/>
              </a:defRPr>
            </a:lvl1pPr>
          </a:lstStyle>
          <a:p>
            <a:fld id="{86CB4B4D-7CA3-9044-876B-883B54F8677D}" type="slidenum">
              <a:t>‹#›</a:t>
            </a:fld>
            <a:endParaRPr/>
          </a:p>
        </p:txBody>
      </p:sp>
      <p:sp>
        <p:nvSpPr>
          <p:cNvPr id="246" name="PRESENTATION TITLE COPY GOES ON HERE"/>
          <p:cNvSpPr txBox="1">
            <a:spLocks noGrp="1"/>
          </p:cNvSpPr>
          <p:nvPr>
            <p:ph type="body" sz="quarter" idx="21"/>
          </p:nvPr>
        </p:nvSpPr>
        <p:spPr>
          <a:xfrm>
            <a:off x="18700839" y="589807"/>
            <a:ext cx="5168723" cy="409576"/>
          </a:xfrm>
          <a:prstGeom prst="rect">
            <a:avLst/>
          </a:prstGeom>
        </p:spPr>
        <p:txBody>
          <a:bodyPr wrap="none" lIns="71437" tIns="71437" rIns="71437" bIns="71437" anchor="ctr">
            <a:spAutoFit/>
          </a:bodyPr>
          <a:lstStyle>
            <a:lvl1pPr marL="0" indent="0" algn="r" defTabSz="457200">
              <a:lnSpc>
                <a:spcPct val="90000"/>
              </a:lnSpc>
              <a:spcBef>
                <a:spcPts val="3200"/>
              </a:spcBef>
              <a:buSzTx/>
              <a:buFontTx/>
              <a:buNone/>
              <a:defRPr sz="1600" spc="128">
                <a:solidFill>
                  <a:srgbClr val="777F8B"/>
                </a:solidFill>
                <a:latin typeface="+mj-lt"/>
                <a:ea typeface="+mj-ea"/>
                <a:cs typeface="+mj-cs"/>
                <a:sym typeface="Montserrat"/>
              </a:defRPr>
            </a:lvl1pPr>
          </a:lstStyle>
          <a:p>
            <a:r>
              <a:t>PRESENTATION TITLE COPY GOES ON HERE</a:t>
            </a:r>
          </a:p>
        </p:txBody>
      </p:sp>
      <p:sp>
        <p:nvSpPr>
          <p:cNvPr id="247" name="Title Text"/>
          <p:cNvSpPr txBox="1">
            <a:spLocks noGrp="1"/>
          </p:cNvSpPr>
          <p:nvPr>
            <p:ph type="body" sz="quarter" idx="22"/>
          </p:nvPr>
        </p:nvSpPr>
        <p:spPr>
          <a:xfrm>
            <a:off x="1782541" y="342653"/>
            <a:ext cx="16770351" cy="929284"/>
          </a:xfrm>
          <a:prstGeom prst="rect">
            <a:avLst/>
          </a:prstGeom>
        </p:spPr>
        <p:txBody>
          <a:bodyPr lIns="71437" tIns="71437" rIns="71437" bIns="71437" anchor="ctr">
            <a:normAutofit/>
          </a:bodyPr>
          <a:lstStyle>
            <a:lvl1pPr marL="0" indent="0" defTabSz="825500">
              <a:lnSpc>
                <a:spcPct val="90000"/>
              </a:lnSpc>
              <a:spcBef>
                <a:spcPts val="0"/>
              </a:spcBef>
              <a:buSzTx/>
              <a:buFontTx/>
              <a:buNone/>
              <a:defRPr sz="3700" cap="all" spc="481">
                <a:solidFill>
                  <a:srgbClr val="53585F"/>
                </a:solidFill>
                <a:latin typeface="+mj-lt"/>
                <a:ea typeface="+mj-ea"/>
                <a:cs typeface="+mj-cs"/>
                <a:sym typeface="Montserrat"/>
              </a:defRPr>
            </a:lvl1pPr>
          </a:lstStyle>
          <a:p>
            <a:r>
              <a:t>Title Text</a:t>
            </a:r>
          </a:p>
        </p:txBody>
      </p:sp>
      <p:sp>
        <p:nvSpPr>
          <p:cNvPr id="248" name="Shape"/>
          <p:cNvSpPr/>
          <p:nvPr/>
        </p:nvSpPr>
        <p:spPr>
          <a:xfrm>
            <a:off x="4957778" y="2587998"/>
            <a:ext cx="7203362" cy="7365404"/>
          </a:xfrm>
          <a:custGeom>
            <a:avLst/>
            <a:gdLst/>
            <a:ahLst/>
            <a:cxnLst>
              <a:cxn ang="0">
                <a:pos x="wd2" y="hd2"/>
              </a:cxn>
              <a:cxn ang="5400000">
                <a:pos x="wd2" y="hd2"/>
              </a:cxn>
              <a:cxn ang="10800000">
                <a:pos x="wd2" y="hd2"/>
              </a:cxn>
              <a:cxn ang="16200000">
                <a:pos x="wd2" y="hd2"/>
              </a:cxn>
            </a:cxnLst>
            <a:rect l="0" t="0" r="r" b="b"/>
            <a:pathLst>
              <a:path w="21600" h="21600" extrusionOk="0">
                <a:moveTo>
                  <a:pt x="20236" y="0"/>
                </a:moveTo>
                <a:lnTo>
                  <a:pt x="6745" y="0"/>
                </a:lnTo>
                <a:lnTo>
                  <a:pt x="0" y="10800"/>
                </a:lnTo>
                <a:lnTo>
                  <a:pt x="6745" y="21600"/>
                </a:lnTo>
                <a:lnTo>
                  <a:pt x="20236" y="21600"/>
                </a:lnTo>
                <a:lnTo>
                  <a:pt x="21600" y="19417"/>
                </a:lnTo>
                <a:lnTo>
                  <a:pt x="16218" y="10800"/>
                </a:lnTo>
                <a:lnTo>
                  <a:pt x="21600" y="2184"/>
                </a:lnTo>
                <a:lnTo>
                  <a:pt x="20236" y="0"/>
                </a:lnTo>
              </a:path>
            </a:pathLst>
          </a:custGeom>
          <a:solidFill>
            <a:srgbClr val="FFCF00"/>
          </a:solidFill>
          <a:ln w="12700">
            <a:miter lim="400000"/>
          </a:ln>
        </p:spPr>
        <p:txBody>
          <a:bodyPr lIns="38100" tIns="38100" rIns="38100" bIns="38100" anchor="ctr"/>
          <a:lstStyle/>
          <a:p>
            <a:pPr defTabSz="457200">
              <a:spcBef>
                <a:spcPts val="3200"/>
              </a:spcBef>
              <a:defRPr sz="3000" cap="none" spc="239">
                <a:solidFill>
                  <a:srgbClr val="777F8B"/>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49" name="Shape"/>
          <p:cNvSpPr/>
          <p:nvPr/>
        </p:nvSpPr>
        <p:spPr>
          <a:xfrm>
            <a:off x="12129069" y="2587998"/>
            <a:ext cx="7203332" cy="7365404"/>
          </a:xfrm>
          <a:custGeom>
            <a:avLst/>
            <a:gdLst/>
            <a:ahLst/>
            <a:cxnLst>
              <a:cxn ang="0">
                <a:pos x="wd2" y="hd2"/>
              </a:cxn>
              <a:cxn ang="5400000">
                <a:pos x="wd2" y="hd2"/>
              </a:cxn>
              <a:cxn ang="10800000">
                <a:pos x="wd2" y="hd2"/>
              </a:cxn>
              <a:cxn ang="16200000">
                <a:pos x="wd2" y="hd2"/>
              </a:cxn>
            </a:cxnLst>
            <a:rect l="0" t="0" r="r" b="b"/>
            <a:pathLst>
              <a:path w="21600" h="21600" extrusionOk="0">
                <a:moveTo>
                  <a:pt x="14855" y="0"/>
                </a:moveTo>
                <a:lnTo>
                  <a:pt x="1364" y="0"/>
                </a:lnTo>
                <a:lnTo>
                  <a:pt x="0" y="2184"/>
                </a:lnTo>
                <a:lnTo>
                  <a:pt x="5382" y="10800"/>
                </a:lnTo>
                <a:lnTo>
                  <a:pt x="0" y="19417"/>
                </a:lnTo>
                <a:lnTo>
                  <a:pt x="1364" y="21600"/>
                </a:lnTo>
                <a:lnTo>
                  <a:pt x="14855" y="21600"/>
                </a:lnTo>
                <a:lnTo>
                  <a:pt x="21600" y="10800"/>
                </a:lnTo>
                <a:lnTo>
                  <a:pt x="14855" y="0"/>
                </a:lnTo>
              </a:path>
            </a:pathLst>
          </a:custGeom>
          <a:solidFill>
            <a:srgbClr val="FFCF00"/>
          </a:solidFill>
          <a:ln w="12700">
            <a:miter lim="400000"/>
          </a:ln>
        </p:spPr>
        <p:txBody>
          <a:bodyPr lIns="38100" tIns="38100" rIns="38100" bIns="38100" anchor="ctr"/>
          <a:lstStyle/>
          <a:p>
            <a:pPr defTabSz="457200">
              <a:spcBef>
                <a:spcPts val="3200"/>
              </a:spcBef>
              <a:defRPr sz="1600" cap="none" spc="128">
                <a:solidFill>
                  <a:srgbClr val="777F8B"/>
                </a:solidFill>
              </a:defRPr>
            </a:pPr>
            <a:endParaRPr/>
          </a:p>
        </p:txBody>
      </p:sp>
      <p:sp>
        <p:nvSpPr>
          <p:cNvPr id="250" name="Shape"/>
          <p:cNvSpPr/>
          <p:nvPr/>
        </p:nvSpPr>
        <p:spPr>
          <a:xfrm>
            <a:off x="10353767" y="3335494"/>
            <a:ext cx="3589410" cy="587626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0800" y="0"/>
                </a:lnTo>
                <a:lnTo>
                  <a:pt x="0" y="10800"/>
                </a:lnTo>
                <a:lnTo>
                  <a:pt x="10800" y="21600"/>
                </a:lnTo>
                <a:lnTo>
                  <a:pt x="21600" y="10800"/>
                </a:lnTo>
                <a:lnTo>
                  <a:pt x="10800" y="0"/>
                </a:lnTo>
              </a:path>
            </a:pathLst>
          </a:custGeom>
          <a:solidFill>
            <a:srgbClr val="FFAA00"/>
          </a:solidFill>
          <a:ln w="12700">
            <a:miter lim="400000"/>
          </a:ln>
        </p:spPr>
        <p:txBody>
          <a:bodyPr lIns="38100" tIns="38100" rIns="38100" bIns="38100" anchor="ctr"/>
          <a:lstStyle/>
          <a:p>
            <a:pPr defTabSz="457200">
              <a:spcBef>
                <a:spcPts val="3200"/>
              </a:spcBef>
              <a:defRPr sz="3000" cap="none" spc="239">
                <a:solidFill>
                  <a:srgbClr val="777F8B"/>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51" name="Shape"/>
          <p:cNvSpPr/>
          <p:nvPr/>
        </p:nvSpPr>
        <p:spPr>
          <a:xfrm>
            <a:off x="3813175" y="11441157"/>
            <a:ext cx="7855277" cy="1171260"/>
          </a:xfrm>
          <a:custGeom>
            <a:avLst/>
            <a:gdLst/>
            <a:ahLst/>
            <a:cxnLst>
              <a:cxn ang="0">
                <a:pos x="wd2" y="hd2"/>
              </a:cxn>
              <a:cxn ang="5400000">
                <a:pos x="wd2" y="hd2"/>
              </a:cxn>
              <a:cxn ang="10800000">
                <a:pos x="wd2" y="hd2"/>
              </a:cxn>
              <a:cxn ang="16200000">
                <a:pos x="wd2" y="hd2"/>
              </a:cxn>
            </a:cxnLst>
            <a:rect l="0" t="0" r="r" b="b"/>
            <a:pathLst>
              <a:path w="21600" h="21600" extrusionOk="0">
                <a:moveTo>
                  <a:pt x="18183" y="21600"/>
                </a:moveTo>
                <a:lnTo>
                  <a:pt x="21600" y="10848"/>
                </a:lnTo>
                <a:lnTo>
                  <a:pt x="18183" y="0"/>
                </a:lnTo>
                <a:lnTo>
                  <a:pt x="18183" y="6244"/>
                </a:lnTo>
                <a:lnTo>
                  <a:pt x="0" y="6244"/>
                </a:lnTo>
                <a:lnTo>
                  <a:pt x="0" y="15437"/>
                </a:lnTo>
                <a:lnTo>
                  <a:pt x="18183" y="15437"/>
                </a:lnTo>
                <a:cubicBezTo>
                  <a:pt x="18183" y="15437"/>
                  <a:pt x="18183" y="21600"/>
                  <a:pt x="18183" y="21600"/>
                </a:cubicBezTo>
                <a:close/>
              </a:path>
            </a:pathLst>
          </a:custGeom>
          <a:gradFill>
            <a:gsLst>
              <a:gs pos="0">
                <a:srgbClr val="FDC927"/>
              </a:gs>
              <a:gs pos="100000">
                <a:srgbClr val="F7A42E"/>
              </a:gs>
            </a:gsLst>
          </a:gradFill>
          <a:ln w="12700">
            <a:miter lim="400000"/>
          </a:ln>
        </p:spPr>
        <p:txBody>
          <a:bodyPr lIns="38100" tIns="38100" rIns="38100" bIns="38100" anchor="ctr"/>
          <a:lstStyle/>
          <a:p>
            <a:pPr defTabSz="457200">
              <a:spcBef>
                <a:spcPts val="3200"/>
              </a:spcBef>
              <a:defRPr sz="3000" cap="none" spc="239">
                <a:solidFill>
                  <a:srgbClr val="777F8B"/>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52" name="Shape"/>
          <p:cNvSpPr/>
          <p:nvPr/>
        </p:nvSpPr>
        <p:spPr>
          <a:xfrm>
            <a:off x="12689692" y="11441157"/>
            <a:ext cx="7855277" cy="1171260"/>
          </a:xfrm>
          <a:custGeom>
            <a:avLst/>
            <a:gdLst/>
            <a:ahLst/>
            <a:cxnLst>
              <a:cxn ang="0">
                <a:pos x="wd2" y="hd2"/>
              </a:cxn>
              <a:cxn ang="5400000">
                <a:pos x="wd2" y="hd2"/>
              </a:cxn>
              <a:cxn ang="10800000">
                <a:pos x="wd2" y="hd2"/>
              </a:cxn>
              <a:cxn ang="16200000">
                <a:pos x="wd2" y="hd2"/>
              </a:cxn>
            </a:cxnLst>
            <a:rect l="0" t="0" r="r" b="b"/>
            <a:pathLst>
              <a:path w="21600" h="21600" extrusionOk="0">
                <a:moveTo>
                  <a:pt x="3417" y="21600"/>
                </a:moveTo>
                <a:lnTo>
                  <a:pt x="0" y="10848"/>
                </a:lnTo>
                <a:lnTo>
                  <a:pt x="3417" y="0"/>
                </a:lnTo>
                <a:lnTo>
                  <a:pt x="3417" y="6244"/>
                </a:lnTo>
                <a:lnTo>
                  <a:pt x="21600" y="6244"/>
                </a:lnTo>
                <a:lnTo>
                  <a:pt x="21600" y="15437"/>
                </a:lnTo>
                <a:lnTo>
                  <a:pt x="3417" y="15437"/>
                </a:lnTo>
                <a:cubicBezTo>
                  <a:pt x="3417" y="15437"/>
                  <a:pt x="3417" y="21600"/>
                  <a:pt x="3417" y="21600"/>
                </a:cubicBezTo>
                <a:close/>
              </a:path>
            </a:pathLst>
          </a:custGeom>
          <a:gradFill>
            <a:gsLst>
              <a:gs pos="0">
                <a:srgbClr val="FDC927"/>
              </a:gs>
              <a:gs pos="100000">
                <a:srgbClr val="F7A42E"/>
              </a:gs>
            </a:gsLst>
            <a:lin ang="10800000"/>
          </a:gradFill>
          <a:ln w="12700">
            <a:miter lim="400000"/>
          </a:ln>
        </p:spPr>
        <p:txBody>
          <a:bodyPr lIns="38100" tIns="38100" rIns="38100" bIns="38100" anchor="ctr"/>
          <a:lstStyle/>
          <a:p>
            <a:pPr defTabSz="457200">
              <a:spcBef>
                <a:spcPts val="3200"/>
              </a:spcBef>
              <a:defRPr sz="3000" cap="none" spc="239">
                <a:solidFill>
                  <a:srgbClr val="777F8B"/>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53" name="PERSUADE MEMBERS TO DO…"/>
          <p:cNvSpPr txBox="1">
            <a:spLocks noGrp="1"/>
          </p:cNvSpPr>
          <p:nvPr>
            <p:ph type="body" sz="quarter" idx="23"/>
          </p:nvPr>
        </p:nvSpPr>
        <p:spPr>
          <a:xfrm>
            <a:off x="3850141" y="10569160"/>
            <a:ext cx="5543549" cy="1325672"/>
          </a:xfrm>
          <a:prstGeom prst="rect">
            <a:avLst/>
          </a:prstGeom>
        </p:spPr>
        <p:txBody>
          <a:bodyPr lIns="38100" tIns="38100" rIns="38100" bIns="38100" anchor="ctr"/>
          <a:lstStyle/>
          <a:p>
            <a:pPr marL="0" indent="0" defTabSz="457200">
              <a:lnSpc>
                <a:spcPts val="2600"/>
              </a:lnSpc>
              <a:spcBef>
                <a:spcPts val="0"/>
              </a:spcBef>
              <a:buSzTx/>
              <a:buFontTx/>
              <a:buNone/>
              <a:tabLst>
                <a:tab pos="1066800" algn="l"/>
              </a:tabLst>
              <a:defRPr sz="2200" spc="110">
                <a:latin typeface="+mj-lt"/>
                <a:ea typeface="+mj-ea"/>
                <a:cs typeface="+mj-cs"/>
                <a:sym typeface="Montserrat"/>
              </a:defRPr>
            </a:pPr>
            <a:r>
              <a:t>PERSUADE MEMBERS TO DO</a:t>
            </a:r>
          </a:p>
          <a:p>
            <a:pPr marL="0" indent="0" defTabSz="457200">
              <a:lnSpc>
                <a:spcPts val="2600"/>
              </a:lnSpc>
              <a:spcBef>
                <a:spcPts val="0"/>
              </a:spcBef>
              <a:buSzTx/>
              <a:buFontTx/>
              <a:buNone/>
              <a:tabLst>
                <a:tab pos="1066800" algn="l"/>
              </a:tabLst>
              <a:defRPr sz="2200" spc="110">
                <a:latin typeface="+mj-lt"/>
                <a:ea typeface="+mj-ea"/>
                <a:cs typeface="+mj-cs"/>
                <a:sym typeface="Montserrat"/>
              </a:defRPr>
            </a:pPr>
            <a:r>
              <a:t>THINGS THAT BENEFIT YOU</a:t>
            </a:r>
          </a:p>
        </p:txBody>
      </p:sp>
      <p:sp>
        <p:nvSpPr>
          <p:cNvPr id="254" name="FIND BEHAVIOURS THAT MEMBERS…"/>
          <p:cNvSpPr txBox="1">
            <a:spLocks noGrp="1"/>
          </p:cNvSpPr>
          <p:nvPr>
            <p:ph type="body" sz="quarter" idx="24"/>
          </p:nvPr>
        </p:nvSpPr>
        <p:spPr>
          <a:xfrm>
            <a:off x="13888727" y="10600961"/>
            <a:ext cx="6694798" cy="1171260"/>
          </a:xfrm>
          <a:prstGeom prst="rect">
            <a:avLst/>
          </a:prstGeom>
        </p:spPr>
        <p:txBody>
          <a:bodyPr lIns="38100" tIns="38100" rIns="38100" bIns="38100" anchor="ctr"/>
          <a:lstStyle/>
          <a:p>
            <a:pPr marL="0" indent="0" algn="r" defTabSz="457200">
              <a:lnSpc>
                <a:spcPts val="2600"/>
              </a:lnSpc>
              <a:spcBef>
                <a:spcPts val="0"/>
              </a:spcBef>
              <a:buSzTx/>
              <a:buFontTx/>
              <a:buNone/>
              <a:tabLst>
                <a:tab pos="1066800" algn="l"/>
              </a:tabLst>
              <a:defRPr sz="2200" spc="110">
                <a:latin typeface="+mj-lt"/>
                <a:ea typeface="+mj-ea"/>
                <a:cs typeface="+mj-cs"/>
                <a:sym typeface="Montserrat"/>
              </a:defRPr>
            </a:pPr>
            <a:r>
              <a:t>FIND BEHAVIOURS THAT MEMBERS</a:t>
            </a:r>
          </a:p>
          <a:p>
            <a:pPr marL="0" indent="0" algn="r" defTabSz="457200">
              <a:lnSpc>
                <a:spcPts val="2600"/>
              </a:lnSpc>
              <a:spcBef>
                <a:spcPts val="0"/>
              </a:spcBef>
              <a:buSzTx/>
              <a:buFontTx/>
              <a:buNone/>
              <a:tabLst>
                <a:tab pos="1066800" algn="l"/>
              </a:tabLst>
              <a:defRPr sz="2200" spc="110">
                <a:latin typeface="+mj-lt"/>
                <a:ea typeface="+mj-ea"/>
                <a:cs typeface="+mj-cs"/>
                <a:sym typeface="Montserrat"/>
              </a:defRPr>
            </a:pPr>
            <a:r>
              <a:t>WANT TO DO (AND MIGHT BENEFIT YOU)</a:t>
            </a:r>
          </a:p>
        </p:txBody>
      </p:sp>
      <p:sp>
        <p:nvSpPr>
          <p:cNvPr id="255" name="THINGS…"/>
          <p:cNvSpPr txBox="1">
            <a:spLocks noGrp="1"/>
          </p:cNvSpPr>
          <p:nvPr>
            <p:ph type="body" sz="quarter" idx="25"/>
          </p:nvPr>
        </p:nvSpPr>
        <p:spPr>
          <a:xfrm>
            <a:off x="7122235" y="4949282"/>
            <a:ext cx="2826619" cy="2697260"/>
          </a:xfrm>
          <a:prstGeom prst="rect">
            <a:avLst/>
          </a:prstGeom>
        </p:spPr>
        <p:txBody>
          <a:bodyPr lIns="38100" tIns="38100" rIns="38100" bIns="38100" anchor="ctr"/>
          <a:lstStyle/>
          <a:p>
            <a:pPr marL="0" indent="0" algn="r" defTabSz="457200">
              <a:lnSpc>
                <a:spcPts val="4900"/>
              </a:lnSpc>
              <a:spcBef>
                <a:spcPts val="0"/>
              </a:spcBef>
              <a:buSzTx/>
              <a:buFontTx/>
              <a:buNone/>
              <a:tabLst>
                <a:tab pos="1066800" algn="l"/>
              </a:tabLst>
              <a:defRPr sz="4100">
                <a:latin typeface="+mj-lt"/>
                <a:ea typeface="+mj-ea"/>
                <a:cs typeface="+mj-cs"/>
                <a:sym typeface="Montserrat"/>
              </a:defRPr>
            </a:pPr>
            <a:r>
              <a:t>THINGS </a:t>
            </a:r>
          </a:p>
          <a:p>
            <a:pPr marL="0" indent="0" algn="r" defTabSz="457200">
              <a:lnSpc>
                <a:spcPts val="4900"/>
              </a:lnSpc>
              <a:spcBef>
                <a:spcPts val="0"/>
              </a:spcBef>
              <a:buSzTx/>
              <a:buFontTx/>
              <a:buNone/>
              <a:tabLst>
                <a:tab pos="1066800" algn="l"/>
              </a:tabLst>
              <a:defRPr sz="4100">
                <a:latin typeface="+mj-lt"/>
                <a:ea typeface="+mj-ea"/>
                <a:cs typeface="+mj-cs"/>
                <a:sym typeface="Montserrat"/>
              </a:defRPr>
            </a:pPr>
            <a:r>
              <a:t>MEMBERS</a:t>
            </a:r>
          </a:p>
          <a:p>
            <a:pPr marL="0" indent="0" algn="r" defTabSz="457200">
              <a:lnSpc>
                <a:spcPts val="4900"/>
              </a:lnSpc>
              <a:spcBef>
                <a:spcPts val="0"/>
              </a:spcBef>
              <a:buSzTx/>
              <a:buFontTx/>
              <a:buNone/>
              <a:tabLst>
                <a:tab pos="1066800" algn="l"/>
              </a:tabLst>
              <a:defRPr sz="4100">
                <a:latin typeface="+mj-lt"/>
                <a:ea typeface="+mj-ea"/>
                <a:cs typeface="+mj-cs"/>
                <a:sym typeface="Montserrat"/>
              </a:defRPr>
            </a:pPr>
            <a:r>
              <a:t>WANT</a:t>
            </a:r>
          </a:p>
          <a:p>
            <a:pPr marL="0" indent="0" algn="r" defTabSz="457200">
              <a:lnSpc>
                <a:spcPts val="4900"/>
              </a:lnSpc>
              <a:spcBef>
                <a:spcPts val="0"/>
              </a:spcBef>
              <a:buSzTx/>
              <a:buFontTx/>
              <a:buNone/>
              <a:tabLst>
                <a:tab pos="1066800" algn="l"/>
              </a:tabLst>
              <a:defRPr sz="4100">
                <a:latin typeface="+mj-lt"/>
                <a:ea typeface="+mj-ea"/>
                <a:cs typeface="+mj-cs"/>
                <a:sym typeface="Montserrat"/>
              </a:defRPr>
            </a:pPr>
            <a:r>
              <a:t>TO DO</a:t>
            </a:r>
          </a:p>
        </p:txBody>
      </p:sp>
      <p:sp>
        <p:nvSpPr>
          <p:cNvPr id="256" name="THINGS…"/>
          <p:cNvSpPr txBox="1">
            <a:spLocks noGrp="1"/>
          </p:cNvSpPr>
          <p:nvPr>
            <p:ph type="body" sz="quarter" idx="26"/>
          </p:nvPr>
        </p:nvSpPr>
        <p:spPr>
          <a:xfrm>
            <a:off x="14324840" y="4801706"/>
            <a:ext cx="3403037" cy="2964303"/>
          </a:xfrm>
          <a:prstGeom prst="rect">
            <a:avLst/>
          </a:prstGeom>
        </p:spPr>
        <p:txBody>
          <a:bodyPr lIns="38100" tIns="38100" rIns="38100" bIns="38100" anchor="ctr"/>
          <a:lstStyle/>
          <a:p>
            <a:pPr marL="0" indent="0" defTabSz="457200">
              <a:lnSpc>
                <a:spcPts val="4900"/>
              </a:lnSpc>
              <a:spcBef>
                <a:spcPts val="0"/>
              </a:spcBef>
              <a:buSzTx/>
              <a:buFontTx/>
              <a:buNone/>
              <a:tabLst>
                <a:tab pos="1066800" algn="l"/>
              </a:tabLst>
              <a:defRPr sz="4100">
                <a:latin typeface="+mj-lt"/>
                <a:ea typeface="+mj-ea"/>
                <a:cs typeface="+mj-cs"/>
                <a:sym typeface="Montserrat"/>
              </a:defRPr>
            </a:pPr>
            <a:r>
              <a:t>THINGS</a:t>
            </a:r>
          </a:p>
          <a:p>
            <a:pPr marL="0" indent="0" defTabSz="457200">
              <a:lnSpc>
                <a:spcPts val="4900"/>
              </a:lnSpc>
              <a:spcBef>
                <a:spcPts val="0"/>
              </a:spcBef>
              <a:buSzTx/>
              <a:buFontTx/>
              <a:buNone/>
              <a:tabLst>
                <a:tab pos="1066800" algn="l"/>
              </a:tabLst>
              <a:defRPr sz="4100">
                <a:latin typeface="+mj-lt"/>
                <a:ea typeface="+mj-ea"/>
                <a:cs typeface="+mj-cs"/>
                <a:sym typeface="Montserrat"/>
              </a:defRPr>
            </a:pPr>
            <a:r>
              <a:t>THAT</a:t>
            </a:r>
          </a:p>
          <a:p>
            <a:pPr marL="0" indent="0" defTabSz="457200">
              <a:lnSpc>
                <a:spcPts val="4900"/>
              </a:lnSpc>
              <a:spcBef>
                <a:spcPts val="0"/>
              </a:spcBef>
              <a:buSzTx/>
              <a:buFontTx/>
              <a:buNone/>
              <a:tabLst>
                <a:tab pos="1066800" algn="l"/>
              </a:tabLst>
              <a:defRPr sz="4100">
                <a:latin typeface="+mj-lt"/>
                <a:ea typeface="+mj-ea"/>
                <a:cs typeface="+mj-cs"/>
                <a:sym typeface="Montserrat"/>
              </a:defRPr>
            </a:pPr>
            <a:r>
              <a:t>BENEFIT</a:t>
            </a:r>
          </a:p>
          <a:p>
            <a:pPr marL="0" indent="0" defTabSz="457200">
              <a:lnSpc>
                <a:spcPts val="4900"/>
              </a:lnSpc>
              <a:spcBef>
                <a:spcPts val="0"/>
              </a:spcBef>
              <a:buSzTx/>
              <a:buFontTx/>
              <a:buNone/>
              <a:tabLst>
                <a:tab pos="1066800" algn="l"/>
              </a:tabLst>
              <a:defRPr sz="4100">
                <a:latin typeface="+mj-lt"/>
                <a:ea typeface="+mj-ea"/>
                <a:cs typeface="+mj-cs"/>
                <a:sym typeface="Montserrat"/>
              </a:defRPr>
            </a:pPr>
            <a:r>
              <a:t>YOU</a:t>
            </a:r>
          </a:p>
        </p:txBody>
      </p:sp>
      <p:sp>
        <p:nvSpPr>
          <p:cNvPr id="257" name="SWEET…"/>
          <p:cNvSpPr txBox="1">
            <a:spLocks noGrp="1"/>
          </p:cNvSpPr>
          <p:nvPr>
            <p:ph type="body" sz="quarter" idx="27"/>
          </p:nvPr>
        </p:nvSpPr>
        <p:spPr>
          <a:xfrm>
            <a:off x="10924795" y="4915378"/>
            <a:ext cx="2329912" cy="2697260"/>
          </a:xfrm>
          <a:prstGeom prst="rect">
            <a:avLst/>
          </a:prstGeom>
        </p:spPr>
        <p:txBody>
          <a:bodyPr lIns="38100" tIns="38100" rIns="38100" bIns="38100" anchor="ctr"/>
          <a:lstStyle/>
          <a:p>
            <a:pPr marL="0" indent="0" algn="ctr" defTabSz="457200">
              <a:lnSpc>
                <a:spcPts val="4900"/>
              </a:lnSpc>
              <a:spcBef>
                <a:spcPts val="0"/>
              </a:spcBef>
              <a:buSzTx/>
              <a:buFontTx/>
              <a:buNone/>
              <a:tabLst>
                <a:tab pos="1066800" algn="l"/>
              </a:tabLst>
              <a:defRPr sz="4100">
                <a:solidFill>
                  <a:srgbClr val="FFFFFF"/>
                </a:solidFill>
                <a:latin typeface="+mj-lt"/>
                <a:ea typeface="+mj-ea"/>
                <a:cs typeface="+mj-cs"/>
                <a:sym typeface="Montserrat"/>
              </a:defRPr>
            </a:pPr>
            <a:r>
              <a:t>SWEET </a:t>
            </a:r>
          </a:p>
          <a:p>
            <a:pPr marL="0" indent="0" algn="ctr" defTabSz="457200">
              <a:lnSpc>
                <a:spcPts val="4900"/>
              </a:lnSpc>
              <a:spcBef>
                <a:spcPts val="0"/>
              </a:spcBef>
              <a:buSzTx/>
              <a:buFontTx/>
              <a:buNone/>
              <a:tabLst>
                <a:tab pos="1066800" algn="l"/>
              </a:tabLst>
              <a:defRPr sz="4100">
                <a:solidFill>
                  <a:srgbClr val="FFFFFF"/>
                </a:solidFill>
                <a:latin typeface="+mj-lt"/>
                <a:ea typeface="+mj-ea"/>
                <a:cs typeface="+mj-cs"/>
                <a:sym typeface="Montserrat"/>
              </a:defRPr>
            </a:pPr>
            <a:r>
              <a:t>SPOT</a:t>
            </a: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profile single copy 1">
    <p:bg>
      <p:bgPr>
        <a:solidFill>
          <a:srgbClr val="FFFFFF"/>
        </a:solidFill>
        <a:effectLst/>
      </p:bgPr>
    </p:bg>
    <p:spTree>
      <p:nvGrpSpPr>
        <p:cNvPr id="1" name=""/>
        <p:cNvGrpSpPr/>
        <p:nvPr/>
      </p:nvGrpSpPr>
      <p:grpSpPr>
        <a:xfrm>
          <a:off x="0" y="0"/>
          <a:ext cx="0" cy="0"/>
          <a:chOff x="0" y="0"/>
          <a:chExt cx="0" cy="0"/>
        </a:xfrm>
      </p:grpSpPr>
      <p:pic>
        <p:nvPicPr>
          <p:cNvPr id="264" name="Image" descr="Image"/>
          <p:cNvPicPr>
            <a:picLocks noChangeAspect="1"/>
          </p:cNvPicPr>
          <p:nvPr/>
        </p:nvPicPr>
        <p:blipFill>
          <a:blip r:embed="rId2">
            <a:alphaModFix amt="1748"/>
          </a:blip>
          <a:stretch>
            <a:fillRect/>
          </a:stretch>
        </p:blipFill>
        <p:spPr>
          <a:xfrm>
            <a:off x="-4112335" y="-3318203"/>
            <a:ext cx="13914276" cy="11549821"/>
          </a:xfrm>
          <a:prstGeom prst="rect">
            <a:avLst/>
          </a:prstGeom>
          <a:ln w="12700">
            <a:miter lim="400000"/>
          </a:ln>
        </p:spPr>
      </p:pic>
      <p:pic>
        <p:nvPicPr>
          <p:cNvPr id="265" name="Image" descr="Image"/>
          <p:cNvPicPr>
            <a:picLocks noChangeAspect="1"/>
          </p:cNvPicPr>
          <p:nvPr/>
        </p:nvPicPr>
        <p:blipFill>
          <a:blip r:embed="rId3"/>
          <a:stretch>
            <a:fillRect/>
          </a:stretch>
        </p:blipFill>
        <p:spPr>
          <a:xfrm>
            <a:off x="412984" y="385133"/>
            <a:ext cx="986571" cy="818923"/>
          </a:xfrm>
          <a:prstGeom prst="rect">
            <a:avLst/>
          </a:prstGeom>
          <a:ln w="12700">
            <a:miter lim="400000"/>
          </a:ln>
        </p:spPr>
      </p:pic>
      <p:sp>
        <p:nvSpPr>
          <p:cNvPr id="266" name="Slide Number"/>
          <p:cNvSpPr txBox="1">
            <a:spLocks noGrp="1"/>
          </p:cNvSpPr>
          <p:nvPr>
            <p:ph type="sldNum" sz="quarter" idx="2"/>
          </p:nvPr>
        </p:nvSpPr>
        <p:spPr>
          <a:xfrm>
            <a:off x="23681472" y="12934354"/>
            <a:ext cx="421997" cy="434976"/>
          </a:xfrm>
          <a:prstGeom prst="rect">
            <a:avLst/>
          </a:prstGeom>
        </p:spPr>
        <p:txBody>
          <a:bodyPr lIns="71437" tIns="71437" rIns="71437" bIns="71437" anchor="t"/>
          <a:lstStyle>
            <a:lvl1pPr algn="ctr" defTabSz="821531">
              <a:defRPr sz="1700" spc="0">
                <a:solidFill>
                  <a:srgbClr val="000000"/>
                </a:solidFill>
                <a:latin typeface="+mn-lt"/>
                <a:ea typeface="+mn-ea"/>
                <a:cs typeface="+mn-cs"/>
                <a:sym typeface="Montserrat Light"/>
              </a:defRPr>
            </a:lvl1pPr>
          </a:lstStyle>
          <a:p>
            <a:fld id="{86CB4B4D-7CA3-9044-876B-883B54F8677D}" type="slidenum">
              <a:t>‹#›</a:t>
            </a:fld>
            <a:endParaRPr/>
          </a:p>
        </p:txBody>
      </p:sp>
      <p:sp>
        <p:nvSpPr>
          <p:cNvPr id="267" name="PRESENTATION TITLE COPY GOES ON HERE"/>
          <p:cNvSpPr txBox="1">
            <a:spLocks noGrp="1"/>
          </p:cNvSpPr>
          <p:nvPr>
            <p:ph type="body" sz="quarter" idx="21"/>
          </p:nvPr>
        </p:nvSpPr>
        <p:spPr>
          <a:xfrm>
            <a:off x="18700839" y="589807"/>
            <a:ext cx="5168723" cy="409576"/>
          </a:xfrm>
          <a:prstGeom prst="rect">
            <a:avLst/>
          </a:prstGeom>
        </p:spPr>
        <p:txBody>
          <a:bodyPr wrap="none" lIns="71437" tIns="71437" rIns="71437" bIns="71437" anchor="ctr">
            <a:spAutoFit/>
          </a:bodyPr>
          <a:lstStyle>
            <a:lvl1pPr marL="0" indent="0" algn="r" defTabSz="457200">
              <a:lnSpc>
                <a:spcPct val="90000"/>
              </a:lnSpc>
              <a:spcBef>
                <a:spcPts val="3200"/>
              </a:spcBef>
              <a:buSzTx/>
              <a:buFontTx/>
              <a:buNone/>
              <a:defRPr sz="1600" spc="128">
                <a:solidFill>
                  <a:srgbClr val="777F8B"/>
                </a:solidFill>
                <a:latin typeface="+mj-lt"/>
                <a:ea typeface="+mj-ea"/>
                <a:cs typeface="+mj-cs"/>
                <a:sym typeface="Montserrat"/>
              </a:defRPr>
            </a:lvl1pPr>
          </a:lstStyle>
          <a:p>
            <a:r>
              <a:t>PRESENTATION TITLE COPY GOES ON HERE</a:t>
            </a:r>
          </a:p>
        </p:txBody>
      </p:sp>
      <p:sp>
        <p:nvSpPr>
          <p:cNvPr id="268" name="Ut varius sollicitudin nibh at interdum. Ut molestie a mauris sed pulvinar. Phasellus semper, nisi at interdum pharetra, diam nisl fermentum tellus, vestibulum ultricies neque nibh sit amet dui. Proin et ex id ipsum commodo pulvinar. Curabitur vitae urna"/>
          <p:cNvSpPr txBox="1">
            <a:spLocks noGrp="1"/>
          </p:cNvSpPr>
          <p:nvPr>
            <p:ph type="body" sz="half" idx="22"/>
          </p:nvPr>
        </p:nvSpPr>
        <p:spPr>
          <a:xfrm>
            <a:off x="1898253" y="4778771"/>
            <a:ext cx="10071893" cy="8840392"/>
          </a:xfrm>
          <a:prstGeom prst="rect">
            <a:avLst/>
          </a:prstGeom>
        </p:spPr>
        <p:txBody>
          <a:bodyPr lIns="0" tIns="0" rIns="0" bIns="0"/>
          <a:lstStyle/>
          <a:p>
            <a:pPr marL="0" indent="0" defTabSz="821531">
              <a:spcBef>
                <a:spcPts val="5900"/>
              </a:spcBef>
              <a:buSzTx/>
              <a:buFontTx/>
              <a:buNone/>
              <a:defRPr sz="2600">
                <a:solidFill>
                  <a:srgbClr val="53585F"/>
                </a:solidFill>
                <a:latin typeface="+mn-lt"/>
                <a:ea typeface="+mn-ea"/>
                <a:cs typeface="+mn-cs"/>
                <a:sym typeface="Montserrat Light"/>
              </a:defRPr>
            </a:pPr>
            <a:r>
              <a:t>Ut varius sollicitudin nibh at interdum. Ut molestie a mauris sed pulvinar. Phasellus semper, nisi at interdum pharetra, diam nisl fermentum tellus, vestibulum ultricies neque nibh sit amet dui. Proin et ex id ipsum commodo pulvinar. Curabitur vitae urna rutrum, molestie felis et, interdum nisi. </a:t>
            </a:r>
          </a:p>
          <a:p>
            <a:pPr marL="0" indent="0" defTabSz="821531">
              <a:spcBef>
                <a:spcPts val="5900"/>
              </a:spcBef>
              <a:buSzTx/>
              <a:buFontTx/>
              <a:buNone/>
              <a:defRPr sz="2600">
                <a:solidFill>
                  <a:srgbClr val="53585F"/>
                </a:solidFill>
                <a:latin typeface="+mn-lt"/>
                <a:ea typeface="+mn-ea"/>
                <a:cs typeface="+mn-cs"/>
                <a:sym typeface="Montserrat Light"/>
              </a:defRPr>
            </a:pPr>
            <a:r>
              <a:t>Praesent placerat justo eu purus dignissim, ut molestie tellus rutrum. Sed sodales iaculis feugiat. Integer dignissim, enim a facilisis malesuada, lacus est consequat justo, a pretium lectus eros in orci. Maecenas tincidunt cursus porta. Integer laoreet odio nec felis porttitor pellentesque. Vestibulum id posuere felis.</a:t>
            </a:r>
          </a:p>
        </p:txBody>
      </p:sp>
      <p:sp>
        <p:nvSpPr>
          <p:cNvPr id="269" name="Title Text"/>
          <p:cNvSpPr txBox="1">
            <a:spLocks noGrp="1"/>
          </p:cNvSpPr>
          <p:nvPr>
            <p:ph type="body" sz="quarter" idx="23"/>
          </p:nvPr>
        </p:nvSpPr>
        <p:spPr>
          <a:xfrm>
            <a:off x="1782541" y="342653"/>
            <a:ext cx="16770351" cy="929284"/>
          </a:xfrm>
          <a:prstGeom prst="rect">
            <a:avLst/>
          </a:prstGeom>
        </p:spPr>
        <p:txBody>
          <a:bodyPr lIns="71437" tIns="71437" rIns="71437" bIns="71437" anchor="ctr">
            <a:normAutofit/>
          </a:bodyPr>
          <a:lstStyle>
            <a:lvl1pPr marL="0" indent="0" defTabSz="825500">
              <a:lnSpc>
                <a:spcPct val="90000"/>
              </a:lnSpc>
              <a:spcBef>
                <a:spcPts val="0"/>
              </a:spcBef>
              <a:buSzTx/>
              <a:buFontTx/>
              <a:buNone/>
              <a:defRPr sz="3700" cap="all" spc="481">
                <a:solidFill>
                  <a:srgbClr val="53585F"/>
                </a:solidFill>
                <a:latin typeface="+mj-lt"/>
                <a:ea typeface="+mj-ea"/>
                <a:cs typeface="+mj-cs"/>
                <a:sym typeface="Montserrat"/>
              </a:defRPr>
            </a:lvl1pPr>
          </a:lstStyle>
          <a:p>
            <a:r>
              <a:t>Title Text</a:t>
            </a:r>
          </a:p>
        </p:txBody>
      </p:sp>
      <p:sp>
        <p:nvSpPr>
          <p:cNvPr id="270" name="Image"/>
          <p:cNvSpPr>
            <a:spLocks noGrp="1"/>
          </p:cNvSpPr>
          <p:nvPr>
            <p:ph type="pic" sz="half" idx="24"/>
          </p:nvPr>
        </p:nvSpPr>
        <p:spPr>
          <a:xfrm>
            <a:off x="13045561" y="3513927"/>
            <a:ext cx="9418078" cy="7842361"/>
          </a:xfrm>
          <a:prstGeom prst="rect">
            <a:avLst/>
          </a:prstGeom>
        </p:spPr>
        <p:txBody>
          <a:bodyPr lIns="91439" tIns="45719" rIns="91439" bIns="45719"/>
          <a:lstStyle/>
          <a:p>
            <a:endParaRPr/>
          </a:p>
        </p:txBody>
      </p:sp>
      <p:sp>
        <p:nvSpPr>
          <p:cNvPr id="271" name="PROFILE NAME AND COMPANY POSITION"/>
          <p:cNvSpPr txBox="1">
            <a:spLocks noGrp="1"/>
          </p:cNvSpPr>
          <p:nvPr>
            <p:ph type="body" sz="quarter" idx="25"/>
          </p:nvPr>
        </p:nvSpPr>
        <p:spPr>
          <a:xfrm>
            <a:off x="1778396" y="2477889"/>
            <a:ext cx="9956007" cy="2009330"/>
          </a:xfrm>
          <a:prstGeom prst="rect">
            <a:avLst/>
          </a:prstGeom>
        </p:spPr>
        <p:txBody>
          <a:bodyPr lIns="71437" tIns="71437" rIns="71437" bIns="71437" anchor="ctr">
            <a:normAutofit/>
          </a:bodyPr>
          <a:lstStyle>
            <a:lvl1pPr marL="0" indent="0" defTabSz="825500">
              <a:lnSpc>
                <a:spcPct val="90000"/>
              </a:lnSpc>
              <a:spcBef>
                <a:spcPts val="0"/>
              </a:spcBef>
              <a:buSzTx/>
              <a:buFontTx/>
              <a:buNone/>
              <a:defRPr sz="4800" cap="all" spc="624">
                <a:solidFill>
                  <a:srgbClr val="53585F"/>
                </a:solidFill>
                <a:latin typeface="+mj-lt"/>
                <a:ea typeface="+mj-ea"/>
                <a:cs typeface="+mj-cs"/>
                <a:sym typeface="Montserrat"/>
              </a:defRPr>
            </a:lvl1pPr>
          </a:lstStyle>
          <a:p>
            <a:r>
              <a:t>PROFILE NAME AND COMPANY POSITION</a:t>
            </a: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profile single copy">
    <p:bg>
      <p:bgPr>
        <a:solidFill>
          <a:srgbClr val="FFFFFF"/>
        </a:solidFill>
        <a:effectLst/>
      </p:bgPr>
    </p:bg>
    <p:spTree>
      <p:nvGrpSpPr>
        <p:cNvPr id="1" name=""/>
        <p:cNvGrpSpPr/>
        <p:nvPr/>
      </p:nvGrpSpPr>
      <p:grpSpPr>
        <a:xfrm>
          <a:off x="0" y="0"/>
          <a:ext cx="0" cy="0"/>
          <a:chOff x="0" y="0"/>
          <a:chExt cx="0" cy="0"/>
        </a:xfrm>
      </p:grpSpPr>
      <p:pic>
        <p:nvPicPr>
          <p:cNvPr id="278" name="Image" descr="Image"/>
          <p:cNvPicPr>
            <a:picLocks noChangeAspect="1"/>
          </p:cNvPicPr>
          <p:nvPr/>
        </p:nvPicPr>
        <p:blipFill>
          <a:blip r:embed="rId2">
            <a:alphaModFix amt="1748"/>
          </a:blip>
          <a:stretch>
            <a:fillRect/>
          </a:stretch>
        </p:blipFill>
        <p:spPr>
          <a:xfrm>
            <a:off x="-4493335" y="1863397"/>
            <a:ext cx="13914276" cy="11549821"/>
          </a:xfrm>
          <a:prstGeom prst="rect">
            <a:avLst/>
          </a:prstGeom>
          <a:ln w="12700">
            <a:miter lim="400000"/>
          </a:ln>
        </p:spPr>
      </p:pic>
      <p:pic>
        <p:nvPicPr>
          <p:cNvPr id="279" name="Image" descr="Image"/>
          <p:cNvPicPr>
            <a:picLocks noChangeAspect="1"/>
          </p:cNvPicPr>
          <p:nvPr/>
        </p:nvPicPr>
        <p:blipFill>
          <a:blip r:embed="rId3"/>
          <a:stretch>
            <a:fillRect/>
          </a:stretch>
        </p:blipFill>
        <p:spPr>
          <a:xfrm>
            <a:off x="412984" y="385133"/>
            <a:ext cx="986571" cy="818923"/>
          </a:xfrm>
          <a:prstGeom prst="rect">
            <a:avLst/>
          </a:prstGeom>
          <a:ln w="12700">
            <a:miter lim="400000"/>
          </a:ln>
        </p:spPr>
      </p:pic>
      <p:sp>
        <p:nvSpPr>
          <p:cNvPr id="280" name="Slide Number"/>
          <p:cNvSpPr txBox="1">
            <a:spLocks noGrp="1"/>
          </p:cNvSpPr>
          <p:nvPr>
            <p:ph type="sldNum" sz="quarter" idx="2"/>
          </p:nvPr>
        </p:nvSpPr>
        <p:spPr>
          <a:xfrm>
            <a:off x="23681472" y="12934354"/>
            <a:ext cx="421997" cy="434976"/>
          </a:xfrm>
          <a:prstGeom prst="rect">
            <a:avLst/>
          </a:prstGeom>
        </p:spPr>
        <p:txBody>
          <a:bodyPr lIns="71437" tIns="71437" rIns="71437" bIns="71437" anchor="t"/>
          <a:lstStyle>
            <a:lvl1pPr algn="ctr" defTabSz="821531">
              <a:defRPr sz="1700" spc="0">
                <a:solidFill>
                  <a:srgbClr val="000000"/>
                </a:solidFill>
                <a:latin typeface="+mn-lt"/>
                <a:ea typeface="+mn-ea"/>
                <a:cs typeface="+mn-cs"/>
                <a:sym typeface="Montserrat Light"/>
              </a:defRPr>
            </a:lvl1pPr>
          </a:lstStyle>
          <a:p>
            <a:fld id="{86CB4B4D-7CA3-9044-876B-883B54F8677D}" type="slidenum">
              <a:t>‹#›</a:t>
            </a:fld>
            <a:endParaRPr/>
          </a:p>
        </p:txBody>
      </p:sp>
      <p:sp>
        <p:nvSpPr>
          <p:cNvPr id="281" name="PRESENTATION TITLE COPY GOES ON HERE"/>
          <p:cNvSpPr txBox="1">
            <a:spLocks noGrp="1"/>
          </p:cNvSpPr>
          <p:nvPr>
            <p:ph type="body" sz="quarter" idx="21"/>
          </p:nvPr>
        </p:nvSpPr>
        <p:spPr>
          <a:xfrm>
            <a:off x="18700839" y="589807"/>
            <a:ext cx="5168723" cy="409576"/>
          </a:xfrm>
          <a:prstGeom prst="rect">
            <a:avLst/>
          </a:prstGeom>
        </p:spPr>
        <p:txBody>
          <a:bodyPr wrap="none" lIns="71437" tIns="71437" rIns="71437" bIns="71437" anchor="ctr">
            <a:spAutoFit/>
          </a:bodyPr>
          <a:lstStyle>
            <a:lvl1pPr marL="0" indent="0" algn="r" defTabSz="457200">
              <a:lnSpc>
                <a:spcPct val="90000"/>
              </a:lnSpc>
              <a:spcBef>
                <a:spcPts val="3200"/>
              </a:spcBef>
              <a:buSzTx/>
              <a:buFontTx/>
              <a:buNone/>
              <a:defRPr sz="1600" spc="128">
                <a:solidFill>
                  <a:srgbClr val="777F8B"/>
                </a:solidFill>
                <a:latin typeface="+mj-lt"/>
                <a:ea typeface="+mj-ea"/>
                <a:cs typeface="+mj-cs"/>
                <a:sym typeface="Montserrat"/>
              </a:defRPr>
            </a:lvl1pPr>
          </a:lstStyle>
          <a:p>
            <a:r>
              <a:t>PRESENTATION TITLE COPY GOES ON HERE</a:t>
            </a:r>
          </a:p>
        </p:txBody>
      </p:sp>
      <p:sp>
        <p:nvSpPr>
          <p:cNvPr id="282" name="Title Text"/>
          <p:cNvSpPr txBox="1">
            <a:spLocks noGrp="1"/>
          </p:cNvSpPr>
          <p:nvPr>
            <p:ph type="body" sz="quarter" idx="22"/>
          </p:nvPr>
        </p:nvSpPr>
        <p:spPr>
          <a:xfrm>
            <a:off x="1782541" y="342653"/>
            <a:ext cx="16770351" cy="929284"/>
          </a:xfrm>
          <a:prstGeom prst="rect">
            <a:avLst/>
          </a:prstGeom>
        </p:spPr>
        <p:txBody>
          <a:bodyPr lIns="71437" tIns="71437" rIns="71437" bIns="71437" anchor="ctr">
            <a:normAutofit/>
          </a:bodyPr>
          <a:lstStyle>
            <a:lvl1pPr marL="0" indent="0" defTabSz="825500">
              <a:lnSpc>
                <a:spcPct val="90000"/>
              </a:lnSpc>
              <a:spcBef>
                <a:spcPts val="0"/>
              </a:spcBef>
              <a:buSzTx/>
              <a:buFontTx/>
              <a:buNone/>
              <a:defRPr sz="3700" cap="all" spc="481">
                <a:solidFill>
                  <a:srgbClr val="53585F"/>
                </a:solidFill>
                <a:latin typeface="+mj-lt"/>
                <a:ea typeface="+mj-ea"/>
                <a:cs typeface="+mj-cs"/>
                <a:sym typeface="Montserrat"/>
              </a:defRPr>
            </a:lvl1pPr>
          </a:lstStyle>
          <a:p>
            <a:r>
              <a:t>Title Text</a:t>
            </a:r>
          </a:p>
        </p:txBody>
      </p:sp>
      <p:sp>
        <p:nvSpPr>
          <p:cNvPr id="283" name="Ut varius sollicitudin nibh at interdum. Ut molestie a mauris sed pulvinar. Phasellus semper, nisi at interdum pharetra, diam nisl fermentum tellus, vestibulum ultricies neque nibh sit amet dui. Proin et ex id ipsum commodo pulvinar. Curabitur vitae urna"/>
          <p:cNvSpPr txBox="1">
            <a:spLocks noGrp="1"/>
          </p:cNvSpPr>
          <p:nvPr>
            <p:ph type="body" idx="23"/>
          </p:nvPr>
        </p:nvSpPr>
        <p:spPr>
          <a:xfrm>
            <a:off x="1898253" y="5108971"/>
            <a:ext cx="20587493" cy="7935914"/>
          </a:xfrm>
          <a:prstGeom prst="rect">
            <a:avLst/>
          </a:prstGeom>
        </p:spPr>
        <p:txBody>
          <a:bodyPr lIns="0" tIns="0" rIns="0" bIns="0" numCol="2" spcCol="1029374"/>
          <a:lstStyle/>
          <a:p>
            <a:pPr marL="0" indent="0" defTabSz="821531">
              <a:spcBef>
                <a:spcPts val="5900"/>
              </a:spcBef>
              <a:buSzTx/>
              <a:buFontTx/>
              <a:buNone/>
              <a:defRPr sz="2600">
                <a:solidFill>
                  <a:srgbClr val="53585F"/>
                </a:solidFill>
                <a:latin typeface="+mn-lt"/>
                <a:ea typeface="+mn-ea"/>
                <a:cs typeface="+mn-cs"/>
                <a:sym typeface="Montserrat Light"/>
              </a:defRPr>
            </a:pPr>
            <a:r>
              <a:t>Ut varius sollicitudin nibh at interdum. Ut molestie a mauris sed pulvinar. Phasellus semper, nisi at interdum pharetra, diam nisl fermentum tellus, vestibulum ultricies neque nibh sit amet dui. Proin et ex id ipsum commodo pulvinar. Curabitur vitae urna rutrum, molestie felis et, interdum nisi. </a:t>
            </a:r>
          </a:p>
          <a:p>
            <a:pPr marL="0" indent="0" defTabSz="821531">
              <a:spcBef>
                <a:spcPts val="5900"/>
              </a:spcBef>
              <a:buSzTx/>
              <a:buFontTx/>
              <a:buNone/>
              <a:defRPr sz="2600">
                <a:solidFill>
                  <a:srgbClr val="53585F"/>
                </a:solidFill>
                <a:latin typeface="+mn-lt"/>
                <a:ea typeface="+mn-ea"/>
                <a:cs typeface="+mn-cs"/>
                <a:sym typeface="Montserrat Light"/>
              </a:defRPr>
            </a:pPr>
            <a:r>
              <a:t>Praesent placerat justo eu purus dignissim, ut molestie tellus rutrum. Sed sodales iaculis feugiat. Integer dignissim, enim a facilisis malesuada, lacus est consequat justo, a pretium lectus eros in orci. Maecenas tincidunt cursus porta. Integer laoreet odio nec felis porttitor pellentesque. Vestibulum id posuere felis.</a:t>
            </a:r>
          </a:p>
          <a:p>
            <a:pPr marL="0" indent="0" defTabSz="821531">
              <a:spcBef>
                <a:spcPts val="5900"/>
              </a:spcBef>
              <a:buSzTx/>
              <a:buFontTx/>
              <a:buNone/>
              <a:defRPr sz="2600">
                <a:solidFill>
                  <a:srgbClr val="53585F"/>
                </a:solidFill>
                <a:latin typeface="+mn-lt"/>
                <a:ea typeface="+mn-ea"/>
                <a:cs typeface="+mn-cs"/>
                <a:sym typeface="Montserrat Light"/>
              </a:defRPr>
            </a:pPr>
            <a:endParaRPr/>
          </a:p>
          <a:p>
            <a:pPr marL="0" indent="0" defTabSz="821531">
              <a:spcBef>
                <a:spcPts val="5900"/>
              </a:spcBef>
              <a:buSzTx/>
              <a:buFontTx/>
              <a:buNone/>
              <a:defRPr sz="2600">
                <a:solidFill>
                  <a:srgbClr val="53585F"/>
                </a:solidFill>
                <a:latin typeface="+mn-lt"/>
                <a:ea typeface="+mn-ea"/>
                <a:cs typeface="+mn-cs"/>
                <a:sym typeface="Montserrat Light"/>
              </a:defRPr>
            </a:pPr>
            <a:r>
              <a:t>Duis commodo velit eu metus tristique egestas. Nullam vulputate odio sed arcu aliquet, eget luctus sapien tempus. Nulla ut neque nisi. Pellentesque habitant morbi tristique senectus et netus et malesuada fames ac turpis egestas. Fusce pharetra condimentum sem, sit amet fringilla nisl feugiat non. </a:t>
            </a:r>
          </a:p>
          <a:p>
            <a:pPr marL="0" indent="0" defTabSz="821531">
              <a:spcBef>
                <a:spcPts val="5900"/>
              </a:spcBef>
              <a:buSzTx/>
              <a:buFontTx/>
              <a:buNone/>
              <a:defRPr sz="2600">
                <a:solidFill>
                  <a:srgbClr val="53585F"/>
                </a:solidFill>
                <a:latin typeface="+mn-lt"/>
                <a:ea typeface="+mn-ea"/>
                <a:cs typeface="+mn-cs"/>
                <a:sym typeface="Montserrat Light"/>
              </a:defRPr>
            </a:pPr>
            <a:r>
              <a:t>Nunc suscipit sollicitudin turpis vel laoreet. Nullam condimentum viverra est. Proin vulputate, quam non viverra blandit, urna enim tempor purus, id fringilla justo ligula non lacus. Maecenas luctus mauris vitae metus consequat dapibus. Nam consectetur feugiat ex, sed vehicula dolor pulvinar dignissim.</a:t>
            </a:r>
          </a:p>
        </p:txBody>
      </p:sp>
      <p:sp>
        <p:nvSpPr>
          <p:cNvPr id="284" name="Image"/>
          <p:cNvSpPr>
            <a:spLocks noGrp="1"/>
          </p:cNvSpPr>
          <p:nvPr>
            <p:ph type="pic" sz="quarter" idx="24"/>
          </p:nvPr>
        </p:nvSpPr>
        <p:spPr>
          <a:xfrm>
            <a:off x="1937484" y="2608637"/>
            <a:ext cx="2221030" cy="1849434"/>
          </a:xfrm>
          <a:prstGeom prst="rect">
            <a:avLst/>
          </a:prstGeom>
        </p:spPr>
        <p:txBody>
          <a:bodyPr lIns="91439" tIns="45719" rIns="91439" bIns="45719"/>
          <a:lstStyle/>
          <a:p>
            <a:endParaRPr/>
          </a:p>
        </p:txBody>
      </p:sp>
      <p:sp>
        <p:nvSpPr>
          <p:cNvPr id="285" name="Image"/>
          <p:cNvSpPr>
            <a:spLocks noGrp="1"/>
          </p:cNvSpPr>
          <p:nvPr>
            <p:ph type="pic" sz="quarter" idx="25"/>
          </p:nvPr>
        </p:nvSpPr>
        <p:spPr>
          <a:xfrm>
            <a:off x="12245532" y="2608637"/>
            <a:ext cx="2221030" cy="1849434"/>
          </a:xfrm>
          <a:prstGeom prst="rect">
            <a:avLst/>
          </a:prstGeom>
        </p:spPr>
        <p:txBody>
          <a:bodyPr lIns="91439" tIns="45719" rIns="91439" bIns="45719"/>
          <a:lstStyle/>
          <a:p>
            <a:endParaRPr/>
          </a:p>
        </p:txBody>
      </p:sp>
      <p:sp>
        <p:nvSpPr>
          <p:cNvPr id="286" name="PROFILE NAME AND COMPANY POSITION"/>
          <p:cNvSpPr txBox="1">
            <a:spLocks noGrp="1"/>
          </p:cNvSpPr>
          <p:nvPr>
            <p:ph type="body" sz="quarter" idx="26"/>
          </p:nvPr>
        </p:nvSpPr>
        <p:spPr>
          <a:xfrm>
            <a:off x="4491843" y="2528689"/>
            <a:ext cx="6988560" cy="2009330"/>
          </a:xfrm>
          <a:prstGeom prst="rect">
            <a:avLst/>
          </a:prstGeom>
        </p:spPr>
        <p:txBody>
          <a:bodyPr lIns="71437" tIns="71437" rIns="71437" bIns="71437" anchor="ctr">
            <a:normAutofit/>
          </a:bodyPr>
          <a:lstStyle>
            <a:lvl1pPr marL="0" indent="0" defTabSz="821531">
              <a:spcBef>
                <a:spcPts val="5900"/>
              </a:spcBef>
              <a:buSzTx/>
              <a:buFontTx/>
              <a:buNone/>
              <a:defRPr sz="2600" cap="all">
                <a:solidFill>
                  <a:srgbClr val="53585F"/>
                </a:solidFill>
                <a:latin typeface="Montserrat SemiBold"/>
                <a:ea typeface="Montserrat SemiBold"/>
                <a:cs typeface="Montserrat SemiBold"/>
                <a:sym typeface="Montserrat SemiBold"/>
              </a:defRPr>
            </a:lvl1pPr>
          </a:lstStyle>
          <a:p>
            <a:r>
              <a:t>PROFILE NAME AND COMPANY POSITION</a:t>
            </a:r>
          </a:p>
        </p:txBody>
      </p:sp>
      <p:sp>
        <p:nvSpPr>
          <p:cNvPr id="287" name="PROFILE NAME AND COMPANY POSITION"/>
          <p:cNvSpPr txBox="1">
            <a:spLocks noGrp="1"/>
          </p:cNvSpPr>
          <p:nvPr>
            <p:ph type="body" sz="quarter" idx="27"/>
          </p:nvPr>
        </p:nvSpPr>
        <p:spPr>
          <a:xfrm>
            <a:off x="15005510" y="2530621"/>
            <a:ext cx="6988560" cy="2009331"/>
          </a:xfrm>
          <a:prstGeom prst="rect">
            <a:avLst/>
          </a:prstGeom>
        </p:spPr>
        <p:txBody>
          <a:bodyPr lIns="71437" tIns="71437" rIns="71437" bIns="71437" anchor="ctr">
            <a:normAutofit/>
          </a:bodyPr>
          <a:lstStyle>
            <a:lvl1pPr marL="0" indent="0" defTabSz="821531">
              <a:spcBef>
                <a:spcPts val="5900"/>
              </a:spcBef>
              <a:buSzTx/>
              <a:buFontTx/>
              <a:buNone/>
              <a:defRPr sz="2600" cap="all">
                <a:solidFill>
                  <a:srgbClr val="53585F"/>
                </a:solidFill>
                <a:latin typeface="Montserrat SemiBold"/>
                <a:ea typeface="Montserrat SemiBold"/>
                <a:cs typeface="Montserrat SemiBold"/>
                <a:sym typeface="Montserrat SemiBold"/>
              </a:defRPr>
            </a:lvl1pPr>
          </a:lstStyle>
          <a:p>
            <a:r>
              <a:t>PROFILE NAME AND COMPANY POSITION</a:t>
            </a: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5 column for process etc">
    <p:bg>
      <p:bgPr>
        <a:solidFill>
          <a:srgbClr val="FFFFFF"/>
        </a:solidFill>
        <a:effectLst/>
      </p:bgPr>
    </p:bg>
    <p:spTree>
      <p:nvGrpSpPr>
        <p:cNvPr id="1" name=""/>
        <p:cNvGrpSpPr/>
        <p:nvPr/>
      </p:nvGrpSpPr>
      <p:grpSpPr>
        <a:xfrm>
          <a:off x="0" y="0"/>
          <a:ext cx="0" cy="0"/>
          <a:chOff x="0" y="0"/>
          <a:chExt cx="0" cy="0"/>
        </a:xfrm>
      </p:grpSpPr>
      <p:pic>
        <p:nvPicPr>
          <p:cNvPr id="294" name="Image" descr="Image"/>
          <p:cNvPicPr>
            <a:picLocks noChangeAspect="1"/>
          </p:cNvPicPr>
          <p:nvPr/>
        </p:nvPicPr>
        <p:blipFill>
          <a:blip r:embed="rId2">
            <a:alphaModFix amt="1748"/>
          </a:blip>
          <a:stretch>
            <a:fillRect/>
          </a:stretch>
        </p:blipFill>
        <p:spPr>
          <a:xfrm>
            <a:off x="-4493335" y="1863397"/>
            <a:ext cx="13914276" cy="11549821"/>
          </a:xfrm>
          <a:prstGeom prst="rect">
            <a:avLst/>
          </a:prstGeom>
          <a:ln w="12700">
            <a:miter lim="400000"/>
          </a:ln>
        </p:spPr>
      </p:pic>
      <p:pic>
        <p:nvPicPr>
          <p:cNvPr id="295" name="Image" descr="Image"/>
          <p:cNvPicPr>
            <a:picLocks noChangeAspect="1"/>
          </p:cNvPicPr>
          <p:nvPr/>
        </p:nvPicPr>
        <p:blipFill>
          <a:blip r:embed="rId3"/>
          <a:stretch>
            <a:fillRect/>
          </a:stretch>
        </p:blipFill>
        <p:spPr>
          <a:xfrm>
            <a:off x="412984" y="385133"/>
            <a:ext cx="986571" cy="818923"/>
          </a:xfrm>
          <a:prstGeom prst="rect">
            <a:avLst/>
          </a:prstGeom>
          <a:ln w="12700">
            <a:miter lim="400000"/>
          </a:ln>
        </p:spPr>
      </p:pic>
      <p:sp>
        <p:nvSpPr>
          <p:cNvPr id="296" name="Slide Number"/>
          <p:cNvSpPr txBox="1">
            <a:spLocks noGrp="1"/>
          </p:cNvSpPr>
          <p:nvPr>
            <p:ph type="sldNum" sz="quarter" idx="2"/>
          </p:nvPr>
        </p:nvSpPr>
        <p:spPr>
          <a:xfrm>
            <a:off x="23681472" y="12934354"/>
            <a:ext cx="421997" cy="434976"/>
          </a:xfrm>
          <a:prstGeom prst="rect">
            <a:avLst/>
          </a:prstGeom>
        </p:spPr>
        <p:txBody>
          <a:bodyPr lIns="71437" tIns="71437" rIns="71437" bIns="71437" anchor="t"/>
          <a:lstStyle>
            <a:lvl1pPr algn="ctr" defTabSz="821531">
              <a:defRPr sz="1700" spc="0">
                <a:solidFill>
                  <a:srgbClr val="000000"/>
                </a:solidFill>
                <a:latin typeface="+mn-lt"/>
                <a:ea typeface="+mn-ea"/>
                <a:cs typeface="+mn-cs"/>
                <a:sym typeface="Montserrat Light"/>
              </a:defRPr>
            </a:lvl1pPr>
          </a:lstStyle>
          <a:p>
            <a:fld id="{86CB4B4D-7CA3-9044-876B-883B54F8677D}" type="slidenum">
              <a:t>‹#›</a:t>
            </a:fld>
            <a:endParaRPr/>
          </a:p>
        </p:txBody>
      </p:sp>
      <p:sp>
        <p:nvSpPr>
          <p:cNvPr id="297" name="Ut varius sollicitudin nibh at interdum. Ut molestie a mauris sed pulvinar. Phasellus semper, nisi at interdum pharetra, diam nisl fermentum tellus, vestibulum ultricies neque nibh sit amet dui.…"/>
          <p:cNvSpPr txBox="1">
            <a:spLocks noGrp="1"/>
          </p:cNvSpPr>
          <p:nvPr>
            <p:ph type="body" idx="21"/>
          </p:nvPr>
        </p:nvSpPr>
        <p:spPr>
          <a:xfrm>
            <a:off x="1898253" y="4880371"/>
            <a:ext cx="20587493" cy="6775451"/>
          </a:xfrm>
          <a:prstGeom prst="rect">
            <a:avLst/>
          </a:prstGeom>
        </p:spPr>
        <p:txBody>
          <a:bodyPr lIns="0" tIns="0" rIns="0" bIns="0" numCol="5" spcCol="1029374"/>
          <a:lstStyle/>
          <a:p>
            <a:pPr marL="0" indent="0" defTabSz="821531">
              <a:spcBef>
                <a:spcPts val="5900"/>
              </a:spcBef>
              <a:buSzTx/>
              <a:buFontTx/>
              <a:buNone/>
              <a:defRPr sz="2600">
                <a:solidFill>
                  <a:srgbClr val="53585F"/>
                </a:solidFill>
                <a:latin typeface="+mn-lt"/>
                <a:ea typeface="+mn-ea"/>
                <a:cs typeface="+mn-cs"/>
                <a:sym typeface="Montserrat Light"/>
              </a:defRPr>
            </a:pPr>
            <a:r>
              <a:t>Ut varius sollicitudin nibh at interdum. Ut molestie a mauris sed pulvinar. Phasellus semper, nisi at interdum pharetra, diam nisl fermentum tellus, vestibulum ultricies neque nibh sit amet dui. </a:t>
            </a:r>
          </a:p>
          <a:p>
            <a:pPr marL="0" indent="0" defTabSz="821531">
              <a:spcBef>
                <a:spcPts val="5900"/>
              </a:spcBef>
              <a:buSzTx/>
              <a:buFontTx/>
              <a:buNone/>
              <a:defRPr sz="2600">
                <a:solidFill>
                  <a:srgbClr val="53585F"/>
                </a:solidFill>
                <a:latin typeface="+mn-lt"/>
                <a:ea typeface="+mn-ea"/>
                <a:cs typeface="+mn-cs"/>
                <a:sym typeface="Montserrat Light"/>
              </a:defRPr>
            </a:pPr>
            <a:r>
              <a:t>Proin et ex id ipsum commodo pulvinar. Curabitur vitae urna rutrum, molestie felis et, interdum nisi. </a:t>
            </a:r>
          </a:p>
          <a:p>
            <a:pPr marL="0" indent="0" defTabSz="821531">
              <a:spcBef>
                <a:spcPts val="5900"/>
              </a:spcBef>
              <a:buSzTx/>
              <a:buFontTx/>
              <a:buNone/>
              <a:defRPr sz="2600">
                <a:solidFill>
                  <a:srgbClr val="53585F"/>
                </a:solidFill>
                <a:latin typeface="+mn-lt"/>
                <a:ea typeface="+mn-ea"/>
                <a:cs typeface="+mn-cs"/>
                <a:sym typeface="Montserrat Light"/>
              </a:defRPr>
            </a:pPr>
            <a:r>
              <a:t>Praesent placerat justo eu purus dignissim, ut molestie tellus rutrum. Sed sodales iaculis feugiat. Integer dignissim, enim a facilisis malesuada, lacus est consequat justo, </a:t>
            </a:r>
          </a:p>
          <a:p>
            <a:pPr marL="0" indent="0" defTabSz="821531">
              <a:spcBef>
                <a:spcPts val="5900"/>
              </a:spcBef>
              <a:buSzTx/>
              <a:buFontTx/>
              <a:buNone/>
              <a:defRPr sz="2600">
                <a:solidFill>
                  <a:srgbClr val="53585F"/>
                </a:solidFill>
                <a:latin typeface="+mn-lt"/>
                <a:ea typeface="+mn-ea"/>
                <a:cs typeface="+mn-cs"/>
                <a:sym typeface="Montserrat Light"/>
              </a:defRPr>
            </a:pPr>
            <a:r>
              <a:t>A pretium lectus eros in orci. Maecenas tincidunt cursus porta. Integer laoreet odio nec felis porttitor pellentesque. Vestibulum id posuere felis.</a:t>
            </a:r>
          </a:p>
          <a:p>
            <a:pPr marL="0" indent="0" defTabSz="821531">
              <a:spcBef>
                <a:spcPts val="5900"/>
              </a:spcBef>
              <a:buSzTx/>
              <a:buFontTx/>
              <a:buNone/>
              <a:defRPr sz="2600">
                <a:solidFill>
                  <a:srgbClr val="53585F"/>
                </a:solidFill>
                <a:latin typeface="+mn-lt"/>
                <a:ea typeface="+mn-ea"/>
                <a:cs typeface="+mn-cs"/>
                <a:sym typeface="Montserrat Light"/>
              </a:defRPr>
            </a:pPr>
            <a:endParaRPr/>
          </a:p>
          <a:p>
            <a:pPr marL="0" indent="0" defTabSz="821531">
              <a:spcBef>
                <a:spcPts val="5900"/>
              </a:spcBef>
              <a:buSzTx/>
              <a:buFontTx/>
              <a:buNone/>
              <a:defRPr sz="2600">
                <a:solidFill>
                  <a:srgbClr val="53585F"/>
                </a:solidFill>
                <a:latin typeface="+mn-lt"/>
                <a:ea typeface="+mn-ea"/>
                <a:cs typeface="+mn-cs"/>
                <a:sym typeface="Montserrat Light"/>
              </a:defRPr>
            </a:pPr>
            <a:r>
              <a:t>Duis commodo velit eu metus tristique egestas. Nullam vulputate odio sed arcu aliquet, eget luctus sapien tempus. Nulla ut neque nisi.</a:t>
            </a:r>
          </a:p>
        </p:txBody>
      </p:sp>
      <p:sp>
        <p:nvSpPr>
          <p:cNvPr id="298" name="Title Text"/>
          <p:cNvSpPr txBox="1">
            <a:spLocks noGrp="1"/>
          </p:cNvSpPr>
          <p:nvPr>
            <p:ph type="body" sz="quarter" idx="22"/>
          </p:nvPr>
        </p:nvSpPr>
        <p:spPr>
          <a:xfrm>
            <a:off x="1782541" y="342653"/>
            <a:ext cx="16770351" cy="929284"/>
          </a:xfrm>
          <a:prstGeom prst="rect">
            <a:avLst/>
          </a:prstGeom>
        </p:spPr>
        <p:txBody>
          <a:bodyPr lIns="71437" tIns="71437" rIns="71437" bIns="71437" anchor="ctr">
            <a:normAutofit/>
          </a:bodyPr>
          <a:lstStyle>
            <a:lvl1pPr marL="0" indent="0" defTabSz="825500">
              <a:lnSpc>
                <a:spcPct val="90000"/>
              </a:lnSpc>
              <a:spcBef>
                <a:spcPts val="0"/>
              </a:spcBef>
              <a:buSzTx/>
              <a:buFontTx/>
              <a:buNone/>
              <a:defRPr sz="3700" cap="all" spc="481">
                <a:solidFill>
                  <a:srgbClr val="53585F"/>
                </a:solidFill>
                <a:latin typeface="+mj-lt"/>
                <a:ea typeface="+mj-ea"/>
                <a:cs typeface="+mj-cs"/>
                <a:sym typeface="Montserrat"/>
              </a:defRPr>
            </a:lvl1pPr>
          </a:lstStyle>
          <a:p>
            <a:r>
              <a:t>Title Text</a:t>
            </a:r>
          </a:p>
        </p:txBody>
      </p:sp>
      <p:sp>
        <p:nvSpPr>
          <p:cNvPr id="299" name="PRESENTATION TITLE COPY GOES ON HERE"/>
          <p:cNvSpPr txBox="1">
            <a:spLocks noGrp="1"/>
          </p:cNvSpPr>
          <p:nvPr>
            <p:ph type="body" sz="quarter" idx="23"/>
          </p:nvPr>
        </p:nvSpPr>
        <p:spPr>
          <a:xfrm>
            <a:off x="18700839" y="589807"/>
            <a:ext cx="5168723" cy="409576"/>
          </a:xfrm>
          <a:prstGeom prst="rect">
            <a:avLst/>
          </a:prstGeom>
        </p:spPr>
        <p:txBody>
          <a:bodyPr wrap="none" lIns="71437" tIns="71437" rIns="71437" bIns="71437" anchor="ctr">
            <a:spAutoFit/>
          </a:bodyPr>
          <a:lstStyle>
            <a:lvl1pPr marL="0" indent="0" algn="r" defTabSz="457200">
              <a:lnSpc>
                <a:spcPct val="90000"/>
              </a:lnSpc>
              <a:spcBef>
                <a:spcPts val="3200"/>
              </a:spcBef>
              <a:buSzTx/>
              <a:buFontTx/>
              <a:buNone/>
              <a:defRPr sz="1600" spc="128">
                <a:solidFill>
                  <a:srgbClr val="777F8B"/>
                </a:solidFill>
                <a:latin typeface="+mj-lt"/>
                <a:ea typeface="+mj-ea"/>
                <a:cs typeface="+mj-cs"/>
                <a:sym typeface="Montserrat"/>
              </a:defRPr>
            </a:lvl1pPr>
          </a:lstStyle>
          <a:p>
            <a:r>
              <a:t>PRESENTATION TITLE COPY GOES ON HERE</a:t>
            </a:r>
          </a:p>
        </p:txBody>
      </p:sp>
      <p:sp>
        <p:nvSpPr>
          <p:cNvPr id="300" name="Rectangle"/>
          <p:cNvSpPr/>
          <p:nvPr/>
        </p:nvSpPr>
        <p:spPr>
          <a:xfrm>
            <a:off x="1912143" y="4562871"/>
            <a:ext cx="3074724" cy="76201"/>
          </a:xfrm>
          <a:prstGeom prst="rect">
            <a:avLst/>
          </a:prstGeom>
          <a:solidFill>
            <a:srgbClr val="4C4E58"/>
          </a:solidFill>
          <a:ln w="12700">
            <a:miter lim="400000"/>
          </a:ln>
        </p:spPr>
        <p:txBody>
          <a:bodyPr lIns="71437" tIns="71437" rIns="71437" bIns="71437" anchor="ctr"/>
          <a:lstStyle/>
          <a:p>
            <a:pPr defTabSz="457200">
              <a:spcBef>
                <a:spcPts val="3200"/>
              </a:spcBef>
              <a:defRPr sz="1600" cap="none" spc="128">
                <a:solidFill>
                  <a:srgbClr val="777F8B"/>
                </a:solidFill>
              </a:defRPr>
            </a:pPr>
            <a:endParaRPr/>
          </a:p>
        </p:txBody>
      </p:sp>
      <p:sp>
        <p:nvSpPr>
          <p:cNvPr id="301" name="Rectangle"/>
          <p:cNvSpPr/>
          <p:nvPr/>
        </p:nvSpPr>
        <p:spPr>
          <a:xfrm>
            <a:off x="6234376" y="4562871"/>
            <a:ext cx="3074725" cy="76201"/>
          </a:xfrm>
          <a:prstGeom prst="rect">
            <a:avLst/>
          </a:prstGeom>
          <a:solidFill>
            <a:srgbClr val="4C4E58"/>
          </a:solidFill>
          <a:ln w="12700">
            <a:miter lim="400000"/>
          </a:ln>
        </p:spPr>
        <p:txBody>
          <a:bodyPr lIns="71437" tIns="71437" rIns="71437" bIns="71437" anchor="ctr"/>
          <a:lstStyle/>
          <a:p>
            <a:pPr defTabSz="457200">
              <a:spcBef>
                <a:spcPts val="3200"/>
              </a:spcBef>
              <a:defRPr sz="1600" cap="none" spc="128">
                <a:solidFill>
                  <a:srgbClr val="777F8B"/>
                </a:solidFill>
              </a:defRPr>
            </a:pPr>
            <a:endParaRPr/>
          </a:p>
        </p:txBody>
      </p:sp>
      <p:sp>
        <p:nvSpPr>
          <p:cNvPr id="302" name="Rectangle"/>
          <p:cNvSpPr/>
          <p:nvPr/>
        </p:nvSpPr>
        <p:spPr>
          <a:xfrm>
            <a:off x="10543909" y="4562871"/>
            <a:ext cx="3074725" cy="76201"/>
          </a:xfrm>
          <a:prstGeom prst="rect">
            <a:avLst/>
          </a:prstGeom>
          <a:solidFill>
            <a:srgbClr val="4C4E58"/>
          </a:solidFill>
          <a:ln w="12700">
            <a:miter lim="400000"/>
          </a:ln>
        </p:spPr>
        <p:txBody>
          <a:bodyPr lIns="71437" tIns="71437" rIns="71437" bIns="71437" anchor="ctr"/>
          <a:lstStyle/>
          <a:p>
            <a:pPr defTabSz="457200">
              <a:spcBef>
                <a:spcPts val="3200"/>
              </a:spcBef>
              <a:defRPr sz="1600" cap="none" spc="128">
                <a:solidFill>
                  <a:srgbClr val="777F8B"/>
                </a:solidFill>
              </a:defRPr>
            </a:pPr>
            <a:endParaRPr/>
          </a:p>
        </p:txBody>
      </p:sp>
      <p:sp>
        <p:nvSpPr>
          <p:cNvPr id="303" name="Rectangle"/>
          <p:cNvSpPr/>
          <p:nvPr/>
        </p:nvSpPr>
        <p:spPr>
          <a:xfrm>
            <a:off x="14840743" y="4562871"/>
            <a:ext cx="3074725" cy="76201"/>
          </a:xfrm>
          <a:prstGeom prst="rect">
            <a:avLst/>
          </a:prstGeom>
          <a:solidFill>
            <a:srgbClr val="4C4E58"/>
          </a:solidFill>
          <a:ln w="12700">
            <a:miter lim="400000"/>
          </a:ln>
        </p:spPr>
        <p:txBody>
          <a:bodyPr lIns="71437" tIns="71437" rIns="71437" bIns="71437" anchor="ctr"/>
          <a:lstStyle/>
          <a:p>
            <a:pPr defTabSz="457200">
              <a:spcBef>
                <a:spcPts val="3200"/>
              </a:spcBef>
              <a:defRPr sz="1600" cap="none" spc="128">
                <a:solidFill>
                  <a:srgbClr val="777F8B"/>
                </a:solidFill>
              </a:defRPr>
            </a:pPr>
            <a:endParaRPr/>
          </a:p>
        </p:txBody>
      </p:sp>
      <p:sp>
        <p:nvSpPr>
          <p:cNvPr id="304" name="Rectangle"/>
          <p:cNvSpPr/>
          <p:nvPr/>
        </p:nvSpPr>
        <p:spPr>
          <a:xfrm>
            <a:off x="19150276" y="4562871"/>
            <a:ext cx="3074724" cy="76201"/>
          </a:xfrm>
          <a:prstGeom prst="rect">
            <a:avLst/>
          </a:prstGeom>
          <a:solidFill>
            <a:srgbClr val="4C4E58"/>
          </a:solidFill>
          <a:ln w="12700">
            <a:miter lim="400000"/>
          </a:ln>
        </p:spPr>
        <p:txBody>
          <a:bodyPr lIns="71437" tIns="71437" rIns="71437" bIns="71437" anchor="ctr"/>
          <a:lstStyle/>
          <a:p>
            <a:pPr defTabSz="457200">
              <a:spcBef>
                <a:spcPts val="3200"/>
              </a:spcBef>
              <a:defRPr sz="1600" cap="none" spc="128">
                <a:solidFill>
                  <a:srgbClr val="777F8B"/>
                </a:solidFill>
              </a:defRPr>
            </a:pPr>
            <a:endParaRPr/>
          </a:p>
        </p:txBody>
      </p:sp>
      <p:sp>
        <p:nvSpPr>
          <p:cNvPr id="305" name="Title Text"/>
          <p:cNvSpPr txBox="1">
            <a:spLocks noGrp="1"/>
          </p:cNvSpPr>
          <p:nvPr>
            <p:ph type="body" sz="quarter" idx="24"/>
          </p:nvPr>
        </p:nvSpPr>
        <p:spPr>
          <a:xfrm>
            <a:off x="1885950" y="3484128"/>
            <a:ext cx="3074724" cy="1386484"/>
          </a:xfrm>
          <a:prstGeom prst="rect">
            <a:avLst/>
          </a:prstGeom>
        </p:spPr>
        <p:txBody>
          <a:bodyPr lIns="0" tIns="0" rIns="0" bIns="0" anchor="ctr">
            <a:normAutofit/>
          </a:bodyPr>
          <a:lstStyle>
            <a:lvl1pPr marL="0" indent="0" defTabSz="821531">
              <a:spcBef>
                <a:spcPts val="5900"/>
              </a:spcBef>
              <a:buSzTx/>
              <a:buFontTx/>
              <a:buNone/>
              <a:defRPr sz="2600">
                <a:solidFill>
                  <a:srgbClr val="53585F"/>
                </a:solidFill>
                <a:latin typeface="+mn-lt"/>
                <a:ea typeface="+mn-ea"/>
                <a:cs typeface="+mn-cs"/>
                <a:sym typeface="Montserrat Light"/>
              </a:defRPr>
            </a:lvl1pPr>
          </a:lstStyle>
          <a:p>
            <a:r>
              <a:t>Title Text</a:t>
            </a:r>
          </a:p>
        </p:txBody>
      </p:sp>
      <p:sp>
        <p:nvSpPr>
          <p:cNvPr id="306" name="Title Text"/>
          <p:cNvSpPr txBox="1">
            <a:spLocks noGrp="1"/>
          </p:cNvSpPr>
          <p:nvPr>
            <p:ph type="body" sz="quarter" idx="25"/>
          </p:nvPr>
        </p:nvSpPr>
        <p:spPr>
          <a:xfrm>
            <a:off x="6214929" y="3484128"/>
            <a:ext cx="3074725" cy="1386484"/>
          </a:xfrm>
          <a:prstGeom prst="rect">
            <a:avLst/>
          </a:prstGeom>
        </p:spPr>
        <p:txBody>
          <a:bodyPr lIns="0" tIns="0" rIns="0" bIns="0" anchor="ctr">
            <a:normAutofit/>
          </a:bodyPr>
          <a:lstStyle>
            <a:lvl1pPr marL="0" indent="0" defTabSz="821531">
              <a:spcBef>
                <a:spcPts val="5900"/>
              </a:spcBef>
              <a:buSzTx/>
              <a:buFontTx/>
              <a:buNone/>
              <a:defRPr sz="2600">
                <a:solidFill>
                  <a:srgbClr val="53585F"/>
                </a:solidFill>
                <a:latin typeface="+mn-lt"/>
                <a:ea typeface="+mn-ea"/>
                <a:cs typeface="+mn-cs"/>
                <a:sym typeface="Montserrat Light"/>
              </a:defRPr>
            </a:lvl1pPr>
          </a:lstStyle>
          <a:p>
            <a:r>
              <a:t>Title Text</a:t>
            </a:r>
          </a:p>
        </p:txBody>
      </p:sp>
      <p:sp>
        <p:nvSpPr>
          <p:cNvPr id="307" name="Title Text"/>
          <p:cNvSpPr txBox="1">
            <a:spLocks noGrp="1"/>
          </p:cNvSpPr>
          <p:nvPr>
            <p:ph type="body" sz="quarter" idx="26"/>
          </p:nvPr>
        </p:nvSpPr>
        <p:spPr>
          <a:xfrm>
            <a:off x="10511763" y="3484128"/>
            <a:ext cx="3074724" cy="1386484"/>
          </a:xfrm>
          <a:prstGeom prst="rect">
            <a:avLst/>
          </a:prstGeom>
        </p:spPr>
        <p:txBody>
          <a:bodyPr lIns="0" tIns="0" rIns="0" bIns="0" anchor="ctr">
            <a:normAutofit/>
          </a:bodyPr>
          <a:lstStyle>
            <a:lvl1pPr marL="0" indent="0" defTabSz="821531">
              <a:spcBef>
                <a:spcPts val="5900"/>
              </a:spcBef>
              <a:buSzTx/>
              <a:buFontTx/>
              <a:buNone/>
              <a:defRPr sz="2600">
                <a:solidFill>
                  <a:srgbClr val="53585F"/>
                </a:solidFill>
                <a:latin typeface="+mn-lt"/>
                <a:ea typeface="+mn-ea"/>
                <a:cs typeface="+mn-cs"/>
                <a:sym typeface="Montserrat Light"/>
              </a:defRPr>
            </a:lvl1pPr>
          </a:lstStyle>
          <a:p>
            <a:r>
              <a:t>Title Text</a:t>
            </a:r>
          </a:p>
        </p:txBody>
      </p:sp>
      <p:sp>
        <p:nvSpPr>
          <p:cNvPr id="308" name="Title Text"/>
          <p:cNvSpPr txBox="1">
            <a:spLocks noGrp="1"/>
          </p:cNvSpPr>
          <p:nvPr>
            <p:ph type="body" sz="quarter" idx="27"/>
          </p:nvPr>
        </p:nvSpPr>
        <p:spPr>
          <a:xfrm>
            <a:off x="14840743" y="3484128"/>
            <a:ext cx="3074725" cy="1386484"/>
          </a:xfrm>
          <a:prstGeom prst="rect">
            <a:avLst/>
          </a:prstGeom>
        </p:spPr>
        <p:txBody>
          <a:bodyPr lIns="0" tIns="0" rIns="0" bIns="0" anchor="ctr">
            <a:normAutofit/>
          </a:bodyPr>
          <a:lstStyle>
            <a:lvl1pPr marL="0" indent="0" defTabSz="821531">
              <a:spcBef>
                <a:spcPts val="5900"/>
              </a:spcBef>
              <a:buSzTx/>
              <a:buFontTx/>
              <a:buNone/>
              <a:defRPr sz="2600">
                <a:solidFill>
                  <a:srgbClr val="53585F"/>
                </a:solidFill>
                <a:latin typeface="+mn-lt"/>
                <a:ea typeface="+mn-ea"/>
                <a:cs typeface="+mn-cs"/>
                <a:sym typeface="Montserrat Light"/>
              </a:defRPr>
            </a:lvl1pPr>
          </a:lstStyle>
          <a:p>
            <a:r>
              <a:t>Title Text</a:t>
            </a:r>
          </a:p>
        </p:txBody>
      </p:sp>
      <p:sp>
        <p:nvSpPr>
          <p:cNvPr id="309" name="Title Text"/>
          <p:cNvSpPr txBox="1">
            <a:spLocks noGrp="1"/>
          </p:cNvSpPr>
          <p:nvPr>
            <p:ph type="body" sz="quarter" idx="28"/>
          </p:nvPr>
        </p:nvSpPr>
        <p:spPr>
          <a:xfrm>
            <a:off x="19175676" y="3484128"/>
            <a:ext cx="3074724" cy="1386484"/>
          </a:xfrm>
          <a:prstGeom prst="rect">
            <a:avLst/>
          </a:prstGeom>
        </p:spPr>
        <p:txBody>
          <a:bodyPr lIns="0" tIns="0" rIns="0" bIns="0" anchor="ctr">
            <a:normAutofit/>
          </a:bodyPr>
          <a:lstStyle>
            <a:lvl1pPr marL="0" indent="0" defTabSz="821531">
              <a:spcBef>
                <a:spcPts val="5900"/>
              </a:spcBef>
              <a:buSzTx/>
              <a:buFontTx/>
              <a:buNone/>
              <a:defRPr sz="2600">
                <a:solidFill>
                  <a:srgbClr val="53585F"/>
                </a:solidFill>
                <a:latin typeface="+mn-lt"/>
                <a:ea typeface="+mn-ea"/>
                <a:cs typeface="+mn-cs"/>
                <a:sym typeface="Montserrat Light"/>
              </a:defRPr>
            </a:lvl1pPr>
          </a:lstStyle>
          <a:p>
            <a:r>
              <a:t>Title Text</a:t>
            </a:r>
          </a:p>
        </p:txBody>
      </p:sp>
      <p:sp>
        <p:nvSpPr>
          <p:cNvPr id="310" name="Title Text"/>
          <p:cNvSpPr txBox="1">
            <a:spLocks noGrp="1"/>
          </p:cNvSpPr>
          <p:nvPr>
            <p:ph type="body" sz="quarter" idx="29"/>
          </p:nvPr>
        </p:nvSpPr>
        <p:spPr>
          <a:xfrm>
            <a:off x="3073796" y="2274689"/>
            <a:ext cx="18236408" cy="1386483"/>
          </a:xfrm>
          <a:prstGeom prst="rect">
            <a:avLst/>
          </a:prstGeom>
        </p:spPr>
        <p:txBody>
          <a:bodyPr lIns="71437" tIns="71437" rIns="71437" bIns="71437" anchor="ctr">
            <a:normAutofit/>
          </a:bodyPr>
          <a:lstStyle>
            <a:lvl1pPr marL="0" indent="0" algn="ctr" defTabSz="584200">
              <a:spcBef>
                <a:spcPts val="0"/>
              </a:spcBef>
              <a:buSzTx/>
              <a:buFontTx/>
              <a:buNone/>
              <a:defRPr sz="6400">
                <a:solidFill>
                  <a:srgbClr val="53585F"/>
                </a:solidFill>
                <a:latin typeface="+mn-lt"/>
                <a:ea typeface="+mn-ea"/>
                <a:cs typeface="+mn-cs"/>
                <a:sym typeface="Montserrat Light"/>
              </a:defRPr>
            </a:lvl1pPr>
          </a:lstStyle>
          <a:p>
            <a:r>
              <a:t>Title Text</a:t>
            </a: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3 column">
    <p:bg>
      <p:bgPr>
        <a:solidFill>
          <a:srgbClr val="FFFFFF"/>
        </a:solidFill>
        <a:effectLst/>
      </p:bgPr>
    </p:bg>
    <p:spTree>
      <p:nvGrpSpPr>
        <p:cNvPr id="1" name=""/>
        <p:cNvGrpSpPr/>
        <p:nvPr/>
      </p:nvGrpSpPr>
      <p:grpSpPr>
        <a:xfrm>
          <a:off x="0" y="0"/>
          <a:ext cx="0" cy="0"/>
          <a:chOff x="0" y="0"/>
          <a:chExt cx="0" cy="0"/>
        </a:xfrm>
      </p:grpSpPr>
      <p:pic>
        <p:nvPicPr>
          <p:cNvPr id="317" name="Image" descr="Image"/>
          <p:cNvPicPr>
            <a:picLocks noChangeAspect="1"/>
          </p:cNvPicPr>
          <p:nvPr/>
        </p:nvPicPr>
        <p:blipFill>
          <a:blip r:embed="rId2">
            <a:alphaModFix amt="1748"/>
          </a:blip>
          <a:stretch>
            <a:fillRect/>
          </a:stretch>
        </p:blipFill>
        <p:spPr>
          <a:xfrm>
            <a:off x="-4493335" y="1863397"/>
            <a:ext cx="13914276" cy="11549821"/>
          </a:xfrm>
          <a:prstGeom prst="rect">
            <a:avLst/>
          </a:prstGeom>
          <a:ln w="12700">
            <a:miter lim="400000"/>
          </a:ln>
        </p:spPr>
      </p:pic>
      <p:pic>
        <p:nvPicPr>
          <p:cNvPr id="318" name="Image" descr="Image"/>
          <p:cNvPicPr>
            <a:picLocks noChangeAspect="1"/>
          </p:cNvPicPr>
          <p:nvPr/>
        </p:nvPicPr>
        <p:blipFill>
          <a:blip r:embed="rId3"/>
          <a:stretch>
            <a:fillRect/>
          </a:stretch>
        </p:blipFill>
        <p:spPr>
          <a:xfrm>
            <a:off x="412984" y="385133"/>
            <a:ext cx="986571" cy="818923"/>
          </a:xfrm>
          <a:prstGeom prst="rect">
            <a:avLst/>
          </a:prstGeom>
          <a:ln w="12700">
            <a:miter lim="400000"/>
          </a:ln>
        </p:spPr>
      </p:pic>
      <p:sp>
        <p:nvSpPr>
          <p:cNvPr id="319" name="Slide Number"/>
          <p:cNvSpPr txBox="1">
            <a:spLocks noGrp="1"/>
          </p:cNvSpPr>
          <p:nvPr>
            <p:ph type="sldNum" sz="quarter" idx="2"/>
          </p:nvPr>
        </p:nvSpPr>
        <p:spPr>
          <a:xfrm>
            <a:off x="23681472" y="12934354"/>
            <a:ext cx="421997" cy="434976"/>
          </a:xfrm>
          <a:prstGeom prst="rect">
            <a:avLst/>
          </a:prstGeom>
        </p:spPr>
        <p:txBody>
          <a:bodyPr lIns="71437" tIns="71437" rIns="71437" bIns="71437" anchor="t"/>
          <a:lstStyle>
            <a:lvl1pPr algn="ctr" defTabSz="821531">
              <a:defRPr sz="1700" spc="0">
                <a:solidFill>
                  <a:srgbClr val="000000"/>
                </a:solidFill>
                <a:latin typeface="+mn-lt"/>
                <a:ea typeface="+mn-ea"/>
                <a:cs typeface="+mn-cs"/>
                <a:sym typeface="Montserrat Light"/>
              </a:defRPr>
            </a:lvl1pPr>
          </a:lstStyle>
          <a:p>
            <a:fld id="{86CB4B4D-7CA3-9044-876B-883B54F8677D}" type="slidenum">
              <a:t>‹#›</a:t>
            </a:fld>
            <a:endParaRPr/>
          </a:p>
        </p:txBody>
      </p:sp>
      <p:sp>
        <p:nvSpPr>
          <p:cNvPr id="320" name="Ut varius sollicitudin nibh at interdum. Ut molestie a mauris sed pulvinar. Phasellus semper, nisi at interdum pharetra, diam nisl fermentum tellus, vestibulum ultricies neque nibh sit amet dui.…"/>
          <p:cNvSpPr txBox="1">
            <a:spLocks noGrp="1"/>
          </p:cNvSpPr>
          <p:nvPr>
            <p:ph type="body" idx="21"/>
          </p:nvPr>
        </p:nvSpPr>
        <p:spPr>
          <a:xfrm>
            <a:off x="1898253" y="4880371"/>
            <a:ext cx="20587493" cy="6775451"/>
          </a:xfrm>
          <a:prstGeom prst="rect">
            <a:avLst/>
          </a:prstGeom>
        </p:spPr>
        <p:txBody>
          <a:bodyPr lIns="0" tIns="0" rIns="0" bIns="0" numCol="3" spcCol="1029374"/>
          <a:lstStyle/>
          <a:p>
            <a:pPr marL="0" indent="0" defTabSz="821531">
              <a:spcBef>
                <a:spcPts val="5900"/>
              </a:spcBef>
              <a:buSzTx/>
              <a:buFontTx/>
              <a:buNone/>
              <a:defRPr sz="2600">
                <a:solidFill>
                  <a:srgbClr val="53585F"/>
                </a:solidFill>
                <a:latin typeface="+mn-lt"/>
                <a:ea typeface="+mn-ea"/>
                <a:cs typeface="+mn-cs"/>
                <a:sym typeface="Montserrat Light"/>
              </a:defRPr>
            </a:pPr>
            <a:r>
              <a:t>Ut varius sollicitudin nibh at interdum. Ut molestie a mauris sed pulvinar. Phasellus semper, nisi at interdum pharetra, diam nisl fermentum tellus, vestibulum ultricies neque nibh sit amet dui. </a:t>
            </a:r>
          </a:p>
          <a:p>
            <a:pPr marL="0" indent="0" defTabSz="821531">
              <a:spcBef>
                <a:spcPts val="5900"/>
              </a:spcBef>
              <a:buSzTx/>
              <a:buFontTx/>
              <a:buNone/>
              <a:defRPr sz="2600">
                <a:solidFill>
                  <a:srgbClr val="53585F"/>
                </a:solidFill>
                <a:latin typeface="+mn-lt"/>
                <a:ea typeface="+mn-ea"/>
                <a:cs typeface="+mn-cs"/>
                <a:sym typeface="Montserrat Light"/>
              </a:defRPr>
            </a:pPr>
            <a:r>
              <a:t>Proin et ex id ipsum commodo pulvinar. Curabitur vitae urna rutrum, molestie felis et, interdum nisi. </a:t>
            </a:r>
          </a:p>
          <a:p>
            <a:pPr marL="0" indent="0" defTabSz="821531">
              <a:spcBef>
                <a:spcPts val="5900"/>
              </a:spcBef>
              <a:buSzTx/>
              <a:buFontTx/>
              <a:buNone/>
              <a:defRPr sz="2600">
                <a:solidFill>
                  <a:srgbClr val="53585F"/>
                </a:solidFill>
                <a:latin typeface="+mn-lt"/>
                <a:ea typeface="+mn-ea"/>
                <a:cs typeface="+mn-cs"/>
                <a:sym typeface="Montserrat Light"/>
              </a:defRPr>
            </a:pPr>
            <a:r>
              <a:t>Praesent placerat justo eu purus dignissim, ut molestie tellus rutrum. Sed sodales iaculis feugiat. Integer dignissim, enim a facilisis malesuada, lacus est consequat justo, </a:t>
            </a:r>
          </a:p>
          <a:p>
            <a:pPr marL="0" indent="0" defTabSz="821531">
              <a:spcBef>
                <a:spcPts val="5900"/>
              </a:spcBef>
              <a:buSzTx/>
              <a:buFontTx/>
              <a:buNone/>
              <a:defRPr sz="2600">
                <a:solidFill>
                  <a:srgbClr val="53585F"/>
                </a:solidFill>
                <a:latin typeface="+mn-lt"/>
                <a:ea typeface="+mn-ea"/>
                <a:cs typeface="+mn-cs"/>
                <a:sym typeface="Montserrat Light"/>
              </a:defRPr>
            </a:pPr>
            <a:r>
              <a:t>A pretium lectus eros in orci. Maecenas tincidunt cursus porta. Integer laoreet odio nec felis porttitor pellentesque. Vestibulum id posuere felis.Duis commodo velit eu metus tristique egestas. Nullam vulputate odio sed arcu aliquet, eget luctus sapien tempus. Nulla ut neque nisi.</a:t>
            </a:r>
          </a:p>
          <a:p>
            <a:pPr marL="0" indent="0" defTabSz="821531">
              <a:spcBef>
                <a:spcPts val="5900"/>
              </a:spcBef>
              <a:buSzTx/>
              <a:buFontTx/>
              <a:buNone/>
              <a:defRPr sz="2600">
                <a:solidFill>
                  <a:srgbClr val="53585F"/>
                </a:solidFill>
                <a:latin typeface="+mn-lt"/>
                <a:ea typeface="+mn-ea"/>
                <a:cs typeface="+mn-cs"/>
                <a:sym typeface="Montserrat Light"/>
              </a:defRPr>
            </a:pPr>
            <a:r>
              <a:t>Praesent placerat justo eu purus dignissim, ut molestie tellus rutrum. Sed sodales iaculis feugiat. Integer dignissim, enim a facilisis malesuada, lacus est consequat justo, </a:t>
            </a:r>
          </a:p>
          <a:p>
            <a:pPr marL="0" indent="0" defTabSz="821531">
              <a:spcBef>
                <a:spcPts val="5900"/>
              </a:spcBef>
              <a:buSzTx/>
              <a:buFontTx/>
              <a:buNone/>
              <a:defRPr sz="2600">
                <a:solidFill>
                  <a:srgbClr val="53585F"/>
                </a:solidFill>
                <a:latin typeface="+mn-lt"/>
                <a:ea typeface="+mn-ea"/>
                <a:cs typeface="+mn-cs"/>
                <a:sym typeface="Montserrat Light"/>
              </a:defRPr>
            </a:pPr>
            <a:r>
              <a:t>A pretium lectus eros in orci. Maecenas tincidunt cursus porta. Integer laoreet odio nec felis porttitor pellentesque. Vestibulum id posuere felis.Duis commodo velit eu metus tristique egestas. Nullam vulputate odio sed arcu aliquet, eget luctus sapien tempus. Nulla ut neque nisi.</a:t>
            </a:r>
          </a:p>
        </p:txBody>
      </p:sp>
      <p:sp>
        <p:nvSpPr>
          <p:cNvPr id="321" name="Title Text"/>
          <p:cNvSpPr txBox="1">
            <a:spLocks noGrp="1"/>
          </p:cNvSpPr>
          <p:nvPr>
            <p:ph type="body" sz="quarter" idx="22"/>
          </p:nvPr>
        </p:nvSpPr>
        <p:spPr>
          <a:xfrm>
            <a:off x="1782541" y="342653"/>
            <a:ext cx="16770351" cy="929284"/>
          </a:xfrm>
          <a:prstGeom prst="rect">
            <a:avLst/>
          </a:prstGeom>
        </p:spPr>
        <p:txBody>
          <a:bodyPr lIns="71437" tIns="71437" rIns="71437" bIns="71437" anchor="ctr">
            <a:normAutofit/>
          </a:bodyPr>
          <a:lstStyle>
            <a:lvl1pPr marL="0" indent="0" defTabSz="825500">
              <a:lnSpc>
                <a:spcPct val="90000"/>
              </a:lnSpc>
              <a:spcBef>
                <a:spcPts val="0"/>
              </a:spcBef>
              <a:buSzTx/>
              <a:buFontTx/>
              <a:buNone/>
              <a:defRPr sz="3700" cap="all" spc="481">
                <a:solidFill>
                  <a:srgbClr val="53585F"/>
                </a:solidFill>
                <a:latin typeface="+mj-lt"/>
                <a:ea typeface="+mj-ea"/>
                <a:cs typeface="+mj-cs"/>
                <a:sym typeface="Montserrat"/>
              </a:defRPr>
            </a:lvl1pPr>
          </a:lstStyle>
          <a:p>
            <a:r>
              <a:t>Title Text</a:t>
            </a:r>
          </a:p>
        </p:txBody>
      </p:sp>
      <p:sp>
        <p:nvSpPr>
          <p:cNvPr id="322" name="PRESENTATION TITLE COPY GOES ON HERE"/>
          <p:cNvSpPr txBox="1">
            <a:spLocks noGrp="1"/>
          </p:cNvSpPr>
          <p:nvPr>
            <p:ph type="body" sz="quarter" idx="23"/>
          </p:nvPr>
        </p:nvSpPr>
        <p:spPr>
          <a:xfrm>
            <a:off x="18700839" y="589807"/>
            <a:ext cx="5168723" cy="409576"/>
          </a:xfrm>
          <a:prstGeom prst="rect">
            <a:avLst/>
          </a:prstGeom>
        </p:spPr>
        <p:txBody>
          <a:bodyPr wrap="none" lIns="71437" tIns="71437" rIns="71437" bIns="71437" anchor="ctr">
            <a:spAutoFit/>
          </a:bodyPr>
          <a:lstStyle>
            <a:lvl1pPr marL="0" indent="0" algn="r" defTabSz="457200">
              <a:lnSpc>
                <a:spcPct val="90000"/>
              </a:lnSpc>
              <a:spcBef>
                <a:spcPts val="3200"/>
              </a:spcBef>
              <a:buSzTx/>
              <a:buFontTx/>
              <a:buNone/>
              <a:defRPr sz="1600" spc="128">
                <a:solidFill>
                  <a:srgbClr val="777F8B"/>
                </a:solidFill>
                <a:latin typeface="+mj-lt"/>
                <a:ea typeface="+mj-ea"/>
                <a:cs typeface="+mj-cs"/>
                <a:sym typeface="Montserrat"/>
              </a:defRPr>
            </a:lvl1pPr>
          </a:lstStyle>
          <a:p>
            <a:r>
              <a:t>PRESENTATION TITLE COPY GOES ON HERE</a:t>
            </a:r>
          </a:p>
        </p:txBody>
      </p:sp>
      <p:sp>
        <p:nvSpPr>
          <p:cNvPr id="323" name="Title Text"/>
          <p:cNvSpPr txBox="1">
            <a:spLocks noGrp="1"/>
          </p:cNvSpPr>
          <p:nvPr>
            <p:ph type="body" sz="quarter" idx="24"/>
          </p:nvPr>
        </p:nvSpPr>
        <p:spPr>
          <a:xfrm>
            <a:off x="3073796" y="2274689"/>
            <a:ext cx="18236408" cy="1386483"/>
          </a:xfrm>
          <a:prstGeom prst="rect">
            <a:avLst/>
          </a:prstGeom>
        </p:spPr>
        <p:txBody>
          <a:bodyPr lIns="71437" tIns="71437" rIns="71437" bIns="71437" anchor="ctr">
            <a:normAutofit/>
          </a:bodyPr>
          <a:lstStyle>
            <a:lvl1pPr marL="0" indent="0" algn="ctr" defTabSz="584200">
              <a:spcBef>
                <a:spcPts val="0"/>
              </a:spcBef>
              <a:buSzTx/>
              <a:buFontTx/>
              <a:buNone/>
              <a:defRPr sz="6400">
                <a:solidFill>
                  <a:srgbClr val="53585F"/>
                </a:solidFill>
                <a:latin typeface="+mn-lt"/>
                <a:ea typeface="+mn-ea"/>
                <a:cs typeface="+mn-cs"/>
                <a:sym typeface="Montserrat Light"/>
              </a:defRPr>
            </a:lvl1pPr>
          </a:lstStyle>
          <a:p>
            <a:r>
              <a:t>Title Text</a:t>
            </a: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1 colum centred">
    <p:bg>
      <p:bgPr>
        <a:solidFill>
          <a:srgbClr val="FFFFFF"/>
        </a:solidFill>
        <a:effectLst/>
      </p:bgPr>
    </p:bg>
    <p:spTree>
      <p:nvGrpSpPr>
        <p:cNvPr id="1" name=""/>
        <p:cNvGrpSpPr/>
        <p:nvPr/>
      </p:nvGrpSpPr>
      <p:grpSpPr>
        <a:xfrm>
          <a:off x="0" y="0"/>
          <a:ext cx="0" cy="0"/>
          <a:chOff x="0" y="0"/>
          <a:chExt cx="0" cy="0"/>
        </a:xfrm>
      </p:grpSpPr>
      <p:pic>
        <p:nvPicPr>
          <p:cNvPr id="330" name="Image" descr="Image"/>
          <p:cNvPicPr>
            <a:picLocks noChangeAspect="1"/>
          </p:cNvPicPr>
          <p:nvPr/>
        </p:nvPicPr>
        <p:blipFill>
          <a:blip r:embed="rId2">
            <a:alphaModFix amt="1748"/>
          </a:blip>
          <a:stretch>
            <a:fillRect/>
          </a:stretch>
        </p:blipFill>
        <p:spPr>
          <a:xfrm>
            <a:off x="-4493335" y="1863397"/>
            <a:ext cx="13914276" cy="11549821"/>
          </a:xfrm>
          <a:prstGeom prst="rect">
            <a:avLst/>
          </a:prstGeom>
          <a:ln w="12700">
            <a:miter lim="400000"/>
          </a:ln>
        </p:spPr>
      </p:pic>
      <p:pic>
        <p:nvPicPr>
          <p:cNvPr id="331" name="Image" descr="Image"/>
          <p:cNvPicPr>
            <a:picLocks noChangeAspect="1"/>
          </p:cNvPicPr>
          <p:nvPr/>
        </p:nvPicPr>
        <p:blipFill>
          <a:blip r:embed="rId3"/>
          <a:stretch>
            <a:fillRect/>
          </a:stretch>
        </p:blipFill>
        <p:spPr>
          <a:xfrm>
            <a:off x="412984" y="385133"/>
            <a:ext cx="986571" cy="818923"/>
          </a:xfrm>
          <a:prstGeom prst="rect">
            <a:avLst/>
          </a:prstGeom>
          <a:ln w="12700">
            <a:miter lim="400000"/>
          </a:ln>
        </p:spPr>
      </p:pic>
      <p:sp>
        <p:nvSpPr>
          <p:cNvPr id="332" name="Slide Number"/>
          <p:cNvSpPr txBox="1">
            <a:spLocks noGrp="1"/>
          </p:cNvSpPr>
          <p:nvPr>
            <p:ph type="sldNum" sz="quarter" idx="2"/>
          </p:nvPr>
        </p:nvSpPr>
        <p:spPr>
          <a:xfrm>
            <a:off x="23681472" y="12934354"/>
            <a:ext cx="421997" cy="434976"/>
          </a:xfrm>
          <a:prstGeom prst="rect">
            <a:avLst/>
          </a:prstGeom>
        </p:spPr>
        <p:txBody>
          <a:bodyPr lIns="71437" tIns="71437" rIns="71437" bIns="71437" anchor="t"/>
          <a:lstStyle>
            <a:lvl1pPr algn="ctr" defTabSz="821531">
              <a:defRPr sz="1700" spc="0">
                <a:solidFill>
                  <a:srgbClr val="000000"/>
                </a:solidFill>
                <a:latin typeface="+mn-lt"/>
                <a:ea typeface="+mn-ea"/>
                <a:cs typeface="+mn-cs"/>
                <a:sym typeface="Montserrat Light"/>
              </a:defRPr>
            </a:lvl1pPr>
          </a:lstStyle>
          <a:p>
            <a:fld id="{86CB4B4D-7CA3-9044-876B-883B54F8677D}" type="slidenum">
              <a:t>‹#›</a:t>
            </a:fld>
            <a:endParaRPr/>
          </a:p>
        </p:txBody>
      </p:sp>
      <p:sp>
        <p:nvSpPr>
          <p:cNvPr id="333" name="Ut varius sollicitudin nibh at interdum. Ut molestie a mauris sed pulvinar. Phasellus semper, nisi at interdum pharetra, diam nisl fermentum tellus, vestibulum ultricies neque nibh sit amet dui. Proin et ex id ipsum commodo pulvinar. Curabitur vitae urna"/>
          <p:cNvSpPr txBox="1">
            <a:spLocks noGrp="1"/>
          </p:cNvSpPr>
          <p:nvPr>
            <p:ph type="body" sz="half" idx="21"/>
          </p:nvPr>
        </p:nvSpPr>
        <p:spPr>
          <a:xfrm>
            <a:off x="4635996" y="4118371"/>
            <a:ext cx="15112007" cy="8840392"/>
          </a:xfrm>
          <a:prstGeom prst="rect">
            <a:avLst/>
          </a:prstGeom>
        </p:spPr>
        <p:txBody>
          <a:bodyPr lIns="0" tIns="0" rIns="0" bIns="0"/>
          <a:lstStyle/>
          <a:p>
            <a:pPr marL="0" indent="0" algn="ctr" defTabSz="821531">
              <a:spcBef>
                <a:spcPts val="5900"/>
              </a:spcBef>
              <a:buSzTx/>
              <a:buFontTx/>
              <a:buNone/>
              <a:defRPr sz="2600">
                <a:solidFill>
                  <a:srgbClr val="53585F"/>
                </a:solidFill>
                <a:latin typeface="+mn-lt"/>
                <a:ea typeface="+mn-ea"/>
                <a:cs typeface="+mn-cs"/>
                <a:sym typeface="Montserrat Light"/>
              </a:defRPr>
            </a:pPr>
            <a:r>
              <a:t>Ut varius sollicitudin nibh at interdum. Ut molestie a mauris sed pulvinar. Phasellus semper, nisi at interdum pharetra, diam nisl fermentum tellus, vestibulum ultricies neque nibh sit amet dui. Proin et ex id ipsum commodo pulvinar. Curabitur vitae urna rutrum, molestie felis et, interdum nisi. </a:t>
            </a:r>
          </a:p>
          <a:p>
            <a:pPr marL="0" indent="0" algn="ctr" defTabSz="821531">
              <a:spcBef>
                <a:spcPts val="5900"/>
              </a:spcBef>
              <a:buSzTx/>
              <a:buFontTx/>
              <a:buNone/>
              <a:defRPr sz="2600">
                <a:solidFill>
                  <a:srgbClr val="53585F"/>
                </a:solidFill>
                <a:latin typeface="+mn-lt"/>
                <a:ea typeface="+mn-ea"/>
                <a:cs typeface="+mn-cs"/>
                <a:sym typeface="Montserrat Light"/>
              </a:defRPr>
            </a:pPr>
            <a:r>
              <a:t>Praesent placerat justo eu purus dignissim, ut molestie tellus rutrum. Sed sodales iaculis feugiat. Integer dignissim, enim a facilisis malesuada, lacus est consequat justo, a pretium lectus eros in orci. Maecenas tincidunt cursus porta. Integer laoreet odio nec felis porttitor pellentesque. Vestibulum id posuere felis.</a:t>
            </a:r>
          </a:p>
          <a:p>
            <a:pPr marL="0" indent="0" algn="ctr" defTabSz="821531">
              <a:spcBef>
                <a:spcPts val="5900"/>
              </a:spcBef>
              <a:buSzTx/>
              <a:buFontTx/>
              <a:buNone/>
              <a:defRPr sz="2600">
                <a:solidFill>
                  <a:srgbClr val="53585F"/>
                </a:solidFill>
                <a:latin typeface="+mn-lt"/>
                <a:ea typeface="+mn-ea"/>
                <a:cs typeface="+mn-cs"/>
                <a:sym typeface="Montserrat Light"/>
              </a:defRPr>
            </a:pPr>
            <a:r>
              <a:t>Duis commodo velit eu metus tristique egestas. Nullam vulputate odio sed arcu aliquet, eget luctus sapien tempus. Nulla ut neque nisi. Pellentesque habitant morbi tristique senectus et netus et malesuada fames ac turpis egestas. Fusce pharetra condimentum sem, sit amet fringilla nisl feugiat non.</a:t>
            </a:r>
          </a:p>
        </p:txBody>
      </p:sp>
      <p:sp>
        <p:nvSpPr>
          <p:cNvPr id="334" name="Title Text"/>
          <p:cNvSpPr txBox="1">
            <a:spLocks noGrp="1"/>
          </p:cNvSpPr>
          <p:nvPr>
            <p:ph type="body" sz="quarter" idx="22"/>
          </p:nvPr>
        </p:nvSpPr>
        <p:spPr>
          <a:xfrm>
            <a:off x="1782541" y="342653"/>
            <a:ext cx="16770351" cy="929284"/>
          </a:xfrm>
          <a:prstGeom prst="rect">
            <a:avLst/>
          </a:prstGeom>
        </p:spPr>
        <p:txBody>
          <a:bodyPr lIns="71437" tIns="71437" rIns="71437" bIns="71437" anchor="ctr">
            <a:normAutofit/>
          </a:bodyPr>
          <a:lstStyle>
            <a:lvl1pPr marL="0" indent="0" defTabSz="825500">
              <a:lnSpc>
                <a:spcPct val="90000"/>
              </a:lnSpc>
              <a:spcBef>
                <a:spcPts val="0"/>
              </a:spcBef>
              <a:buSzTx/>
              <a:buFontTx/>
              <a:buNone/>
              <a:defRPr sz="3700" cap="all" spc="481">
                <a:solidFill>
                  <a:srgbClr val="53585F"/>
                </a:solidFill>
                <a:latin typeface="+mj-lt"/>
                <a:ea typeface="+mj-ea"/>
                <a:cs typeface="+mj-cs"/>
                <a:sym typeface="Montserrat"/>
              </a:defRPr>
            </a:lvl1pPr>
          </a:lstStyle>
          <a:p>
            <a:r>
              <a:t>Title Text</a:t>
            </a:r>
          </a:p>
        </p:txBody>
      </p:sp>
      <p:sp>
        <p:nvSpPr>
          <p:cNvPr id="335" name="PRESENTATION TITLE COPY GOES ON HERE"/>
          <p:cNvSpPr txBox="1">
            <a:spLocks noGrp="1"/>
          </p:cNvSpPr>
          <p:nvPr>
            <p:ph type="body" sz="quarter" idx="23"/>
          </p:nvPr>
        </p:nvSpPr>
        <p:spPr>
          <a:xfrm>
            <a:off x="18700839" y="589807"/>
            <a:ext cx="5168723" cy="409576"/>
          </a:xfrm>
          <a:prstGeom prst="rect">
            <a:avLst/>
          </a:prstGeom>
        </p:spPr>
        <p:txBody>
          <a:bodyPr wrap="none" lIns="71437" tIns="71437" rIns="71437" bIns="71437" anchor="ctr">
            <a:spAutoFit/>
          </a:bodyPr>
          <a:lstStyle>
            <a:lvl1pPr marL="0" indent="0" algn="r" defTabSz="457200">
              <a:lnSpc>
                <a:spcPct val="90000"/>
              </a:lnSpc>
              <a:spcBef>
                <a:spcPts val="3200"/>
              </a:spcBef>
              <a:buSzTx/>
              <a:buFontTx/>
              <a:buNone/>
              <a:defRPr sz="1600" spc="128">
                <a:solidFill>
                  <a:srgbClr val="777F8B"/>
                </a:solidFill>
                <a:latin typeface="+mj-lt"/>
                <a:ea typeface="+mj-ea"/>
                <a:cs typeface="+mj-cs"/>
                <a:sym typeface="Montserrat"/>
              </a:defRPr>
            </a:lvl1pPr>
          </a:lstStyle>
          <a:p>
            <a:r>
              <a:t>PRESENTATION TITLE COPY GOES ON HERE</a:t>
            </a:r>
          </a:p>
        </p:txBody>
      </p:sp>
      <p:sp>
        <p:nvSpPr>
          <p:cNvPr id="336" name="Title Text"/>
          <p:cNvSpPr txBox="1">
            <a:spLocks noGrp="1"/>
          </p:cNvSpPr>
          <p:nvPr>
            <p:ph type="body" sz="quarter" idx="24"/>
          </p:nvPr>
        </p:nvSpPr>
        <p:spPr>
          <a:xfrm>
            <a:off x="3073796" y="2274689"/>
            <a:ext cx="18236408" cy="1386483"/>
          </a:xfrm>
          <a:prstGeom prst="rect">
            <a:avLst/>
          </a:prstGeom>
        </p:spPr>
        <p:txBody>
          <a:bodyPr lIns="71437" tIns="71437" rIns="71437" bIns="71437" anchor="ctr">
            <a:normAutofit/>
          </a:bodyPr>
          <a:lstStyle>
            <a:lvl1pPr marL="0" indent="0" algn="ctr" defTabSz="584200">
              <a:spcBef>
                <a:spcPts val="0"/>
              </a:spcBef>
              <a:buSzTx/>
              <a:buFontTx/>
              <a:buNone/>
              <a:defRPr sz="6400">
                <a:solidFill>
                  <a:srgbClr val="53585F"/>
                </a:solidFill>
                <a:latin typeface="+mn-lt"/>
                <a:ea typeface="+mn-ea"/>
                <a:cs typeface="+mn-cs"/>
                <a:sym typeface="Montserrat Light"/>
              </a:defRPr>
            </a:lvl1pPr>
          </a:lstStyle>
          <a:p>
            <a:r>
              <a:t>Title Text</a:t>
            </a: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centred">
    <p:bg>
      <p:bgPr>
        <a:solidFill>
          <a:srgbClr val="FFFFFF"/>
        </a:solidFill>
        <a:effectLst/>
      </p:bgPr>
    </p:bg>
    <p:spTree>
      <p:nvGrpSpPr>
        <p:cNvPr id="1" name=""/>
        <p:cNvGrpSpPr/>
        <p:nvPr/>
      </p:nvGrpSpPr>
      <p:grpSpPr>
        <a:xfrm>
          <a:off x="0" y="0"/>
          <a:ext cx="0" cy="0"/>
          <a:chOff x="0" y="0"/>
          <a:chExt cx="0" cy="0"/>
        </a:xfrm>
      </p:grpSpPr>
      <p:pic>
        <p:nvPicPr>
          <p:cNvPr id="358" name="Image" descr="Image"/>
          <p:cNvPicPr>
            <a:picLocks noChangeAspect="1"/>
          </p:cNvPicPr>
          <p:nvPr/>
        </p:nvPicPr>
        <p:blipFill>
          <a:blip r:embed="rId2">
            <a:alphaModFix amt="1748"/>
          </a:blip>
          <a:stretch>
            <a:fillRect/>
          </a:stretch>
        </p:blipFill>
        <p:spPr>
          <a:xfrm>
            <a:off x="-4493335" y="1863397"/>
            <a:ext cx="13914276" cy="11549821"/>
          </a:xfrm>
          <a:prstGeom prst="rect">
            <a:avLst/>
          </a:prstGeom>
          <a:ln w="12700">
            <a:miter lim="400000"/>
          </a:ln>
        </p:spPr>
      </p:pic>
      <p:pic>
        <p:nvPicPr>
          <p:cNvPr id="359" name="Image" descr="Image"/>
          <p:cNvPicPr>
            <a:picLocks noChangeAspect="1"/>
          </p:cNvPicPr>
          <p:nvPr/>
        </p:nvPicPr>
        <p:blipFill>
          <a:blip r:embed="rId3"/>
          <a:stretch>
            <a:fillRect/>
          </a:stretch>
        </p:blipFill>
        <p:spPr>
          <a:xfrm>
            <a:off x="412984" y="385133"/>
            <a:ext cx="986571" cy="818923"/>
          </a:xfrm>
          <a:prstGeom prst="rect">
            <a:avLst/>
          </a:prstGeom>
          <a:ln w="12700">
            <a:miter lim="400000"/>
          </a:ln>
        </p:spPr>
      </p:pic>
      <p:sp>
        <p:nvSpPr>
          <p:cNvPr id="360" name="Slide Number"/>
          <p:cNvSpPr txBox="1">
            <a:spLocks noGrp="1"/>
          </p:cNvSpPr>
          <p:nvPr>
            <p:ph type="sldNum" sz="quarter" idx="2"/>
          </p:nvPr>
        </p:nvSpPr>
        <p:spPr>
          <a:xfrm>
            <a:off x="23681472" y="12934354"/>
            <a:ext cx="421997" cy="434976"/>
          </a:xfrm>
          <a:prstGeom prst="rect">
            <a:avLst/>
          </a:prstGeom>
        </p:spPr>
        <p:txBody>
          <a:bodyPr lIns="71437" tIns="71437" rIns="71437" bIns="71437" anchor="t"/>
          <a:lstStyle>
            <a:lvl1pPr algn="ctr" defTabSz="821531">
              <a:defRPr sz="1700" spc="0">
                <a:solidFill>
                  <a:srgbClr val="000000"/>
                </a:solidFill>
                <a:latin typeface="+mn-lt"/>
                <a:ea typeface="+mn-ea"/>
                <a:cs typeface="+mn-cs"/>
                <a:sym typeface="Montserrat Light"/>
              </a:defRPr>
            </a:lvl1pPr>
          </a:lstStyle>
          <a:p>
            <a:fld id="{86CB4B4D-7CA3-9044-876B-883B54F8677D}" type="slidenum">
              <a:t>‹#›</a:t>
            </a:fld>
            <a:endParaRPr/>
          </a:p>
        </p:txBody>
      </p:sp>
      <p:sp>
        <p:nvSpPr>
          <p:cNvPr id="361" name="Title Text"/>
          <p:cNvSpPr txBox="1">
            <a:spLocks noGrp="1"/>
          </p:cNvSpPr>
          <p:nvPr>
            <p:ph type="body" sz="quarter" idx="21"/>
          </p:nvPr>
        </p:nvSpPr>
        <p:spPr>
          <a:xfrm>
            <a:off x="1782541" y="342653"/>
            <a:ext cx="16770351" cy="929284"/>
          </a:xfrm>
          <a:prstGeom prst="rect">
            <a:avLst/>
          </a:prstGeom>
        </p:spPr>
        <p:txBody>
          <a:bodyPr lIns="71437" tIns="71437" rIns="71437" bIns="71437" anchor="ctr">
            <a:normAutofit/>
          </a:bodyPr>
          <a:lstStyle>
            <a:lvl1pPr marL="0" indent="0" defTabSz="825500">
              <a:lnSpc>
                <a:spcPct val="90000"/>
              </a:lnSpc>
              <a:spcBef>
                <a:spcPts val="0"/>
              </a:spcBef>
              <a:buSzTx/>
              <a:buFontTx/>
              <a:buNone/>
              <a:defRPr sz="3700" cap="all" spc="481">
                <a:solidFill>
                  <a:srgbClr val="53585F"/>
                </a:solidFill>
                <a:latin typeface="+mj-lt"/>
                <a:ea typeface="+mj-ea"/>
                <a:cs typeface="+mj-cs"/>
                <a:sym typeface="Montserrat"/>
              </a:defRPr>
            </a:lvl1pPr>
          </a:lstStyle>
          <a:p>
            <a:r>
              <a:t>Title Text</a:t>
            </a:r>
          </a:p>
        </p:txBody>
      </p:sp>
      <p:sp>
        <p:nvSpPr>
          <p:cNvPr id="362" name="PRESENTATION TITLE COPY GOES ON HERE"/>
          <p:cNvSpPr txBox="1">
            <a:spLocks noGrp="1"/>
          </p:cNvSpPr>
          <p:nvPr>
            <p:ph type="body" sz="quarter" idx="22"/>
          </p:nvPr>
        </p:nvSpPr>
        <p:spPr>
          <a:xfrm>
            <a:off x="18700839" y="589807"/>
            <a:ext cx="5168723" cy="409576"/>
          </a:xfrm>
          <a:prstGeom prst="rect">
            <a:avLst/>
          </a:prstGeom>
        </p:spPr>
        <p:txBody>
          <a:bodyPr wrap="none" lIns="71437" tIns="71437" rIns="71437" bIns="71437" anchor="ctr">
            <a:spAutoFit/>
          </a:bodyPr>
          <a:lstStyle>
            <a:lvl1pPr marL="0" indent="0" algn="r" defTabSz="457200">
              <a:lnSpc>
                <a:spcPct val="90000"/>
              </a:lnSpc>
              <a:spcBef>
                <a:spcPts val="3200"/>
              </a:spcBef>
              <a:buSzTx/>
              <a:buFontTx/>
              <a:buNone/>
              <a:defRPr sz="1600" spc="128">
                <a:solidFill>
                  <a:srgbClr val="777F8B"/>
                </a:solidFill>
                <a:latin typeface="+mj-lt"/>
                <a:ea typeface="+mj-ea"/>
                <a:cs typeface="+mj-cs"/>
                <a:sym typeface="Montserrat"/>
              </a:defRPr>
            </a:lvl1pPr>
          </a:lstStyle>
          <a:p>
            <a:r>
              <a:t>PRESENTATION TITLE COPY GOES ON HERE</a:t>
            </a:r>
          </a:p>
        </p:txBody>
      </p:sp>
      <p:sp>
        <p:nvSpPr>
          <p:cNvPr id="363" name="Ut varius sollicitudin nibh at interdum. Ut molestie a mauris sed pulvinar. Phasellus semper, nisi at interdum pharetra, diam nisl fermentum tellus, vestibulum ultricies neque nibh sit amet dui. Proin et ex id ipsum commodo pulvinar. Curabitur vitae urna"/>
          <p:cNvSpPr txBox="1">
            <a:spLocks noGrp="1"/>
          </p:cNvSpPr>
          <p:nvPr>
            <p:ph type="body" sz="half" idx="23"/>
          </p:nvPr>
        </p:nvSpPr>
        <p:spPr>
          <a:xfrm>
            <a:off x="2934196" y="7017177"/>
            <a:ext cx="18315320" cy="5917178"/>
          </a:xfrm>
          <a:prstGeom prst="rect">
            <a:avLst/>
          </a:prstGeom>
        </p:spPr>
        <p:txBody>
          <a:bodyPr lIns="0" tIns="0" rIns="0" bIns="0"/>
          <a:lstStyle/>
          <a:p>
            <a:pPr marL="0" indent="0" algn="ctr" defTabSz="821531">
              <a:spcBef>
                <a:spcPts val="5900"/>
              </a:spcBef>
              <a:buSzTx/>
              <a:buFontTx/>
              <a:buNone/>
              <a:defRPr sz="2600">
                <a:solidFill>
                  <a:srgbClr val="53585F"/>
                </a:solidFill>
                <a:latin typeface="+mn-lt"/>
                <a:ea typeface="+mn-ea"/>
                <a:cs typeface="+mn-cs"/>
                <a:sym typeface="Montserrat Light"/>
              </a:defRPr>
            </a:pPr>
            <a:r>
              <a:t>Ut varius sollicitudin nibh at interdum. Ut molestie a mauris sed pulvinar. Phasellus semper, nisi at interdum pharetra, diam nisl fermentum tellus, vestibulum ultricies neque nibh sit amet dui. Proin et ex id ipsum commodo pulvinar. Curabitur vitae urna rutrum, molestie felis et, interdum nisi. Ut varius sollicitudin nibh at interdum. Ut molestie a mauris sed pulvinar. Phasellus semper, nisi at interdum pharetra, diam nisl fermentum tellus, vestibulum ultricies neque nibh sit amet dui. Proin et ex id ipsum commodo pulvinar. </a:t>
            </a:r>
          </a:p>
          <a:p>
            <a:pPr marL="0" indent="0" algn="ctr" defTabSz="821531">
              <a:spcBef>
                <a:spcPts val="5900"/>
              </a:spcBef>
              <a:buSzTx/>
              <a:buFontTx/>
              <a:buNone/>
              <a:defRPr sz="2600">
                <a:solidFill>
                  <a:srgbClr val="53585F"/>
                </a:solidFill>
                <a:latin typeface="+mj-lt"/>
                <a:ea typeface="+mj-ea"/>
                <a:cs typeface="+mj-cs"/>
                <a:sym typeface="Montserrat"/>
              </a:defRPr>
            </a:pPr>
            <a:r>
              <a:t>Curabitur vitae urna rutrum, molestie felis et, interdum nisi. </a:t>
            </a:r>
          </a:p>
        </p:txBody>
      </p:sp>
      <p:sp>
        <p:nvSpPr>
          <p:cNvPr id="364" name="Title Text"/>
          <p:cNvSpPr txBox="1">
            <a:spLocks noGrp="1"/>
          </p:cNvSpPr>
          <p:nvPr>
            <p:ph type="body" sz="quarter" idx="24"/>
          </p:nvPr>
        </p:nvSpPr>
        <p:spPr>
          <a:xfrm>
            <a:off x="2934195" y="5264576"/>
            <a:ext cx="18315320" cy="1386484"/>
          </a:xfrm>
          <a:prstGeom prst="rect">
            <a:avLst/>
          </a:prstGeom>
        </p:spPr>
        <p:txBody>
          <a:bodyPr lIns="71437" tIns="71437" rIns="71437" bIns="71437" anchor="ctr">
            <a:normAutofit/>
          </a:bodyPr>
          <a:lstStyle>
            <a:lvl1pPr marL="0" indent="0" algn="ctr" defTabSz="584200">
              <a:spcBef>
                <a:spcPts val="0"/>
              </a:spcBef>
              <a:buSzTx/>
              <a:buFontTx/>
              <a:buNone/>
              <a:defRPr sz="6300">
                <a:solidFill>
                  <a:srgbClr val="53585F"/>
                </a:solidFill>
                <a:latin typeface="+mn-lt"/>
                <a:ea typeface="+mn-ea"/>
                <a:cs typeface="+mn-cs"/>
                <a:sym typeface="Montserrat Light"/>
              </a:defRPr>
            </a:lvl1pPr>
          </a:lstStyle>
          <a:p>
            <a:r>
              <a:t>Title Text</a:t>
            </a:r>
          </a:p>
        </p:txBody>
      </p:sp>
      <p:sp>
        <p:nvSpPr>
          <p:cNvPr id="365" name="Rectangle"/>
          <p:cNvSpPr/>
          <p:nvPr/>
        </p:nvSpPr>
        <p:spPr>
          <a:xfrm rot="16200000">
            <a:off x="12064338" y="-4461522"/>
            <a:ext cx="55034" cy="18313401"/>
          </a:xfrm>
          <a:prstGeom prst="rect">
            <a:avLst/>
          </a:prstGeom>
          <a:solidFill>
            <a:srgbClr val="4C4E58"/>
          </a:solidFill>
          <a:ln w="12700">
            <a:miter lim="400000"/>
          </a:ln>
        </p:spPr>
        <p:txBody>
          <a:bodyPr lIns="71437" tIns="71437" rIns="71437" bIns="71437" anchor="ctr"/>
          <a:lstStyle/>
          <a:p>
            <a:pPr defTabSz="457200">
              <a:spcBef>
                <a:spcPts val="3200"/>
              </a:spcBef>
              <a:defRPr sz="1600" cap="none" spc="128">
                <a:solidFill>
                  <a:srgbClr val="777F8B"/>
                </a:solidFill>
              </a:defRPr>
            </a:pPr>
            <a:endParaRPr/>
          </a:p>
        </p:txBody>
      </p:sp>
      <p:sp>
        <p:nvSpPr>
          <p:cNvPr id="366" name="key point goes here"/>
          <p:cNvSpPr txBox="1">
            <a:spLocks noGrp="1"/>
          </p:cNvSpPr>
          <p:nvPr>
            <p:ph type="body" sz="quarter" idx="25"/>
          </p:nvPr>
        </p:nvSpPr>
        <p:spPr>
          <a:xfrm>
            <a:off x="2989230" y="2867115"/>
            <a:ext cx="18405539" cy="2072283"/>
          </a:xfrm>
          <a:prstGeom prst="rect">
            <a:avLst/>
          </a:prstGeom>
        </p:spPr>
        <p:txBody>
          <a:bodyPr lIns="71437" tIns="71437" rIns="71437" bIns="71437" anchor="ctr">
            <a:normAutofit/>
          </a:bodyPr>
          <a:lstStyle>
            <a:lvl1pPr marL="0" indent="0" algn="ctr" defTabSz="825500">
              <a:lnSpc>
                <a:spcPct val="90000"/>
              </a:lnSpc>
              <a:spcBef>
                <a:spcPts val="0"/>
              </a:spcBef>
              <a:buSzTx/>
              <a:buFontTx/>
              <a:buNone/>
              <a:defRPr sz="9000" cap="all">
                <a:solidFill>
                  <a:srgbClr val="53585F"/>
                </a:solidFill>
                <a:latin typeface="+mj-lt"/>
                <a:ea typeface="+mj-ea"/>
                <a:cs typeface="+mj-cs"/>
                <a:sym typeface="Montserrat"/>
              </a:defRPr>
            </a:lvl1pPr>
          </a:lstStyle>
          <a:p>
            <a:r>
              <a:t>key point goes here</a:t>
            </a: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text and image2">
    <p:bg>
      <p:bgPr>
        <a:solidFill>
          <a:srgbClr val="FFFFFF"/>
        </a:solidFill>
        <a:effectLst/>
      </p:bgPr>
    </p:bg>
    <p:spTree>
      <p:nvGrpSpPr>
        <p:cNvPr id="1" name=""/>
        <p:cNvGrpSpPr/>
        <p:nvPr/>
      </p:nvGrpSpPr>
      <p:grpSpPr>
        <a:xfrm>
          <a:off x="0" y="0"/>
          <a:ext cx="0" cy="0"/>
          <a:chOff x="0" y="0"/>
          <a:chExt cx="0" cy="0"/>
        </a:xfrm>
      </p:grpSpPr>
      <p:pic>
        <p:nvPicPr>
          <p:cNvPr id="387" name="Image" descr="Image"/>
          <p:cNvPicPr>
            <a:picLocks noChangeAspect="1"/>
          </p:cNvPicPr>
          <p:nvPr/>
        </p:nvPicPr>
        <p:blipFill>
          <a:blip r:embed="rId2">
            <a:alphaModFix amt="1748"/>
          </a:blip>
          <a:stretch>
            <a:fillRect/>
          </a:stretch>
        </p:blipFill>
        <p:spPr>
          <a:xfrm>
            <a:off x="-4493335" y="1863397"/>
            <a:ext cx="13914276" cy="11549821"/>
          </a:xfrm>
          <a:prstGeom prst="rect">
            <a:avLst/>
          </a:prstGeom>
          <a:ln w="12700">
            <a:miter lim="400000"/>
          </a:ln>
        </p:spPr>
      </p:pic>
      <p:pic>
        <p:nvPicPr>
          <p:cNvPr id="388" name="Image" descr="Image"/>
          <p:cNvPicPr>
            <a:picLocks noChangeAspect="1"/>
          </p:cNvPicPr>
          <p:nvPr/>
        </p:nvPicPr>
        <p:blipFill>
          <a:blip r:embed="rId3"/>
          <a:stretch>
            <a:fillRect/>
          </a:stretch>
        </p:blipFill>
        <p:spPr>
          <a:xfrm>
            <a:off x="412984" y="385133"/>
            <a:ext cx="986571" cy="818923"/>
          </a:xfrm>
          <a:prstGeom prst="rect">
            <a:avLst/>
          </a:prstGeom>
          <a:ln w="12700">
            <a:miter lim="400000"/>
          </a:ln>
        </p:spPr>
      </p:pic>
      <p:sp>
        <p:nvSpPr>
          <p:cNvPr id="389" name="Slide Number"/>
          <p:cNvSpPr txBox="1">
            <a:spLocks noGrp="1"/>
          </p:cNvSpPr>
          <p:nvPr>
            <p:ph type="sldNum" sz="quarter" idx="2"/>
          </p:nvPr>
        </p:nvSpPr>
        <p:spPr>
          <a:xfrm>
            <a:off x="23681472" y="12934354"/>
            <a:ext cx="421997" cy="434976"/>
          </a:xfrm>
          <a:prstGeom prst="rect">
            <a:avLst/>
          </a:prstGeom>
        </p:spPr>
        <p:txBody>
          <a:bodyPr lIns="71437" tIns="71437" rIns="71437" bIns="71437" anchor="t"/>
          <a:lstStyle>
            <a:lvl1pPr algn="ctr" defTabSz="821531">
              <a:defRPr sz="1700" spc="0">
                <a:solidFill>
                  <a:srgbClr val="000000"/>
                </a:solidFill>
                <a:latin typeface="+mn-lt"/>
                <a:ea typeface="+mn-ea"/>
                <a:cs typeface="+mn-cs"/>
                <a:sym typeface="Montserrat Light"/>
              </a:defRPr>
            </a:lvl1pPr>
          </a:lstStyle>
          <a:p>
            <a:fld id="{86CB4B4D-7CA3-9044-876B-883B54F8677D}" type="slidenum">
              <a:t>‹#›</a:t>
            </a:fld>
            <a:endParaRPr/>
          </a:p>
        </p:txBody>
      </p:sp>
      <p:sp>
        <p:nvSpPr>
          <p:cNvPr id="390" name="Title Text"/>
          <p:cNvSpPr txBox="1">
            <a:spLocks noGrp="1"/>
          </p:cNvSpPr>
          <p:nvPr>
            <p:ph type="body" sz="quarter" idx="21"/>
          </p:nvPr>
        </p:nvSpPr>
        <p:spPr>
          <a:xfrm>
            <a:off x="1782541" y="342653"/>
            <a:ext cx="16770351" cy="929284"/>
          </a:xfrm>
          <a:prstGeom prst="rect">
            <a:avLst/>
          </a:prstGeom>
        </p:spPr>
        <p:txBody>
          <a:bodyPr lIns="71437" tIns="71437" rIns="71437" bIns="71437" anchor="ctr">
            <a:normAutofit/>
          </a:bodyPr>
          <a:lstStyle>
            <a:lvl1pPr marL="0" indent="0" defTabSz="825500">
              <a:lnSpc>
                <a:spcPct val="90000"/>
              </a:lnSpc>
              <a:spcBef>
                <a:spcPts val="0"/>
              </a:spcBef>
              <a:buSzTx/>
              <a:buFontTx/>
              <a:buNone/>
              <a:defRPr sz="3700" cap="all" spc="481">
                <a:solidFill>
                  <a:srgbClr val="53585F"/>
                </a:solidFill>
                <a:latin typeface="+mj-lt"/>
                <a:ea typeface="+mj-ea"/>
                <a:cs typeface="+mj-cs"/>
                <a:sym typeface="Montserrat"/>
              </a:defRPr>
            </a:lvl1pPr>
          </a:lstStyle>
          <a:p>
            <a:r>
              <a:t>Title Text</a:t>
            </a:r>
          </a:p>
        </p:txBody>
      </p:sp>
      <p:sp>
        <p:nvSpPr>
          <p:cNvPr id="391" name="PRESENTATION TITLE COPY GOES ON HERE"/>
          <p:cNvSpPr txBox="1">
            <a:spLocks noGrp="1"/>
          </p:cNvSpPr>
          <p:nvPr>
            <p:ph type="body" sz="quarter" idx="22"/>
          </p:nvPr>
        </p:nvSpPr>
        <p:spPr>
          <a:xfrm>
            <a:off x="18700839" y="589807"/>
            <a:ext cx="5168723" cy="409576"/>
          </a:xfrm>
          <a:prstGeom prst="rect">
            <a:avLst/>
          </a:prstGeom>
        </p:spPr>
        <p:txBody>
          <a:bodyPr wrap="none" lIns="71437" tIns="71437" rIns="71437" bIns="71437" anchor="ctr">
            <a:spAutoFit/>
          </a:bodyPr>
          <a:lstStyle>
            <a:lvl1pPr marL="0" indent="0" algn="r" defTabSz="457200">
              <a:lnSpc>
                <a:spcPct val="90000"/>
              </a:lnSpc>
              <a:spcBef>
                <a:spcPts val="3200"/>
              </a:spcBef>
              <a:buSzTx/>
              <a:buFontTx/>
              <a:buNone/>
              <a:defRPr sz="1600" spc="128">
                <a:solidFill>
                  <a:srgbClr val="777F8B"/>
                </a:solidFill>
                <a:latin typeface="+mj-lt"/>
                <a:ea typeface="+mj-ea"/>
                <a:cs typeface="+mj-cs"/>
                <a:sym typeface="Montserrat"/>
              </a:defRPr>
            </a:lvl1pPr>
          </a:lstStyle>
          <a:p>
            <a:r>
              <a:t>PRESENTATION TITLE COPY GOES ON HERE</a:t>
            </a:r>
          </a:p>
        </p:txBody>
      </p:sp>
      <p:sp>
        <p:nvSpPr>
          <p:cNvPr id="392" name="Ut varius sollicitudin nibh at interdum. Ut molestie a mauris sed pulvinar. Phasellus semper, nisi at interdum pharetra, diam nisl fermentum tellus, vestibulum ultricies neque nibh sit amet dui. Proin et ex id ipsum commodo pulvinar. Curabitur vitae urna"/>
          <p:cNvSpPr txBox="1">
            <a:spLocks noGrp="1"/>
          </p:cNvSpPr>
          <p:nvPr>
            <p:ph type="body" sz="quarter" idx="23"/>
          </p:nvPr>
        </p:nvSpPr>
        <p:spPr>
          <a:xfrm>
            <a:off x="1702295" y="6051977"/>
            <a:ext cx="6859920" cy="7621191"/>
          </a:xfrm>
          <a:prstGeom prst="rect">
            <a:avLst/>
          </a:prstGeom>
        </p:spPr>
        <p:txBody>
          <a:bodyPr lIns="0" tIns="0" rIns="0" bIns="0"/>
          <a:lstStyle>
            <a:lvl1pPr marL="0" indent="0" defTabSz="821531">
              <a:lnSpc>
                <a:spcPct val="120000"/>
              </a:lnSpc>
              <a:spcBef>
                <a:spcPts val="5900"/>
              </a:spcBef>
              <a:buSzTx/>
              <a:buFontTx/>
              <a:buNone/>
              <a:defRPr sz="2700">
                <a:solidFill>
                  <a:srgbClr val="53585F"/>
                </a:solidFill>
                <a:latin typeface="+mn-lt"/>
                <a:ea typeface="+mn-ea"/>
                <a:cs typeface="+mn-cs"/>
                <a:sym typeface="Montserrat Light"/>
              </a:defRPr>
            </a:lvl1pPr>
          </a:lstStyle>
          <a:p>
            <a:r>
              <a:t>Ut varius sollicitudin nibh at interdum. Ut molestie a mauris sed pulvinar. Phasellus semper, nisi at interdum pharetra, diam nisl fermentum tellus, vestibulum ultricies neque nibh sit amet dui. Proin et ex id ipsum commodo pulvinar. Curabitur vitae urna rutrum, molestie felis et, interdum nisi. Praesent placerat justo eu purus dignissim, ut molestie tellus rutrum. Sed sodales iaculis feugiat. Integer dignissim,</a:t>
            </a:r>
          </a:p>
        </p:txBody>
      </p:sp>
      <p:sp>
        <p:nvSpPr>
          <p:cNvPr id="393" name="key point goes here in this area…"/>
          <p:cNvSpPr txBox="1">
            <a:spLocks noGrp="1"/>
          </p:cNvSpPr>
          <p:nvPr>
            <p:ph type="body" sz="quarter" idx="24"/>
          </p:nvPr>
        </p:nvSpPr>
        <p:spPr>
          <a:xfrm>
            <a:off x="1669885" y="2200365"/>
            <a:ext cx="7331140" cy="3367683"/>
          </a:xfrm>
          <a:prstGeom prst="rect">
            <a:avLst/>
          </a:prstGeom>
        </p:spPr>
        <p:txBody>
          <a:bodyPr lIns="71437" tIns="71437" rIns="71437" bIns="71437" anchor="ctr">
            <a:normAutofit/>
          </a:bodyPr>
          <a:lstStyle/>
          <a:p>
            <a:pPr marL="0" indent="0" defTabSz="560831">
              <a:spcBef>
                <a:spcPts val="0"/>
              </a:spcBef>
              <a:buSzTx/>
              <a:buFontTx/>
              <a:buNone/>
              <a:defRPr sz="6335">
                <a:solidFill>
                  <a:srgbClr val="53585F"/>
                </a:solidFill>
                <a:latin typeface="+mj-lt"/>
                <a:ea typeface="+mj-ea"/>
                <a:cs typeface="+mj-cs"/>
                <a:sym typeface="Montserrat"/>
              </a:defRPr>
            </a:pPr>
            <a:r>
              <a:t>key point goes here in this area</a:t>
            </a:r>
          </a:p>
          <a:p>
            <a:pPr marL="0" indent="0" defTabSz="560831">
              <a:spcBef>
                <a:spcPts val="0"/>
              </a:spcBef>
              <a:buSzTx/>
              <a:buFontTx/>
              <a:buNone/>
              <a:defRPr sz="6335">
                <a:solidFill>
                  <a:srgbClr val="53585F"/>
                </a:solidFill>
                <a:latin typeface="+mj-lt"/>
                <a:ea typeface="+mj-ea"/>
                <a:cs typeface="+mj-cs"/>
                <a:sym typeface="Montserrat"/>
              </a:defRPr>
            </a:pPr>
            <a:r>
              <a:t>over 3 lines</a:t>
            </a:r>
          </a:p>
        </p:txBody>
      </p:sp>
      <p:sp>
        <p:nvSpPr>
          <p:cNvPr id="394" name="Image"/>
          <p:cNvSpPr>
            <a:spLocks noGrp="1"/>
          </p:cNvSpPr>
          <p:nvPr>
            <p:ph type="pic" sz="half" idx="25"/>
          </p:nvPr>
        </p:nvSpPr>
        <p:spPr>
          <a:xfrm>
            <a:off x="9186817" y="2640951"/>
            <a:ext cx="13623033" cy="9099176"/>
          </a:xfrm>
          <a:prstGeom prst="rect">
            <a:avLst/>
          </a:prstGeom>
        </p:spPr>
        <p:txBody>
          <a:bodyPr lIns="91439" tIns="45719" rIns="91439" bIns="45719"/>
          <a:lstStyle/>
          <a:p>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flat cover">
    <p:bg>
      <p:bgPr>
        <a:solidFill>
          <a:srgbClr val="FFFFFF"/>
        </a:solidFill>
        <a:effectLst/>
      </p:bgPr>
    </p:bg>
    <p:spTree>
      <p:nvGrpSpPr>
        <p:cNvPr id="1" name=""/>
        <p:cNvGrpSpPr/>
        <p:nvPr/>
      </p:nvGrpSpPr>
      <p:grpSpPr>
        <a:xfrm>
          <a:off x="0" y="0"/>
          <a:ext cx="0" cy="0"/>
          <a:chOff x="0" y="0"/>
          <a:chExt cx="0" cy="0"/>
        </a:xfrm>
      </p:grpSpPr>
      <p:sp>
        <p:nvSpPr>
          <p:cNvPr id="34" name="Rectangle"/>
          <p:cNvSpPr/>
          <p:nvPr/>
        </p:nvSpPr>
        <p:spPr>
          <a:xfrm>
            <a:off x="-25400" y="1549400"/>
            <a:ext cx="24434800" cy="12229307"/>
          </a:xfrm>
          <a:prstGeom prst="rect">
            <a:avLst/>
          </a:prstGeom>
          <a:solidFill>
            <a:srgbClr val="4C4E58"/>
          </a:solidFill>
          <a:ln w="12700">
            <a:miter lim="400000"/>
          </a:ln>
        </p:spPr>
        <p:txBody>
          <a:bodyPr lIns="71437" tIns="71437" rIns="71437" bIns="71437" anchor="ctr"/>
          <a:lstStyle/>
          <a:p>
            <a:pPr defTabSz="457200">
              <a:spcBef>
                <a:spcPts val="3200"/>
              </a:spcBef>
              <a:defRPr sz="1600" cap="none" spc="128">
                <a:solidFill>
                  <a:srgbClr val="34353B"/>
                </a:solidFill>
              </a:defRPr>
            </a:pPr>
            <a:endParaRPr/>
          </a:p>
        </p:txBody>
      </p:sp>
      <p:pic>
        <p:nvPicPr>
          <p:cNvPr id="35" name="Image" descr="Image"/>
          <p:cNvPicPr>
            <a:picLocks noChangeAspect="1"/>
          </p:cNvPicPr>
          <p:nvPr/>
        </p:nvPicPr>
        <p:blipFill>
          <a:blip r:embed="rId2">
            <a:alphaModFix amt="10139"/>
          </a:blip>
          <a:stretch>
            <a:fillRect/>
          </a:stretch>
        </p:blipFill>
        <p:spPr>
          <a:xfrm>
            <a:off x="-4493335" y="1863397"/>
            <a:ext cx="13914276" cy="11549821"/>
          </a:xfrm>
          <a:prstGeom prst="rect">
            <a:avLst/>
          </a:prstGeom>
          <a:ln w="12700">
            <a:miter lim="400000"/>
          </a:ln>
        </p:spPr>
      </p:pic>
      <p:pic>
        <p:nvPicPr>
          <p:cNvPr id="36" name="Image" descr="Image"/>
          <p:cNvPicPr>
            <a:picLocks noChangeAspect="1"/>
          </p:cNvPicPr>
          <p:nvPr/>
        </p:nvPicPr>
        <p:blipFill>
          <a:blip r:embed="rId2">
            <a:alphaModFix amt="10139"/>
          </a:blip>
          <a:stretch>
            <a:fillRect/>
          </a:stretch>
        </p:blipFill>
        <p:spPr>
          <a:xfrm>
            <a:off x="14696364" y="1990397"/>
            <a:ext cx="13914276" cy="11549821"/>
          </a:xfrm>
          <a:prstGeom prst="rect">
            <a:avLst/>
          </a:prstGeom>
          <a:ln w="12700">
            <a:miter lim="400000"/>
          </a:ln>
        </p:spPr>
      </p:pic>
      <p:pic>
        <p:nvPicPr>
          <p:cNvPr id="37" name="Image" descr="Image"/>
          <p:cNvPicPr>
            <a:picLocks noChangeAspect="1"/>
          </p:cNvPicPr>
          <p:nvPr/>
        </p:nvPicPr>
        <p:blipFill>
          <a:blip r:embed="rId3"/>
          <a:stretch>
            <a:fillRect/>
          </a:stretch>
        </p:blipFill>
        <p:spPr>
          <a:xfrm>
            <a:off x="412984" y="385133"/>
            <a:ext cx="986571" cy="818923"/>
          </a:xfrm>
          <a:prstGeom prst="rect">
            <a:avLst/>
          </a:prstGeom>
          <a:ln w="12700">
            <a:miter lim="400000"/>
          </a:ln>
        </p:spPr>
      </p:pic>
      <p:pic>
        <p:nvPicPr>
          <p:cNvPr id="38" name="Image" descr="Image"/>
          <p:cNvPicPr>
            <a:picLocks noChangeAspect="1"/>
          </p:cNvPicPr>
          <p:nvPr/>
        </p:nvPicPr>
        <p:blipFill>
          <a:blip r:embed="rId4"/>
          <a:srcRect l="4356"/>
          <a:stretch>
            <a:fillRect/>
          </a:stretch>
        </p:blipFill>
        <p:spPr>
          <a:xfrm>
            <a:off x="-29502" y="2829"/>
            <a:ext cx="23359095" cy="1558182"/>
          </a:xfrm>
          <a:prstGeom prst="rect">
            <a:avLst/>
          </a:prstGeom>
          <a:ln w="12700">
            <a:miter lim="400000"/>
          </a:ln>
        </p:spPr>
      </p:pic>
      <p:pic>
        <p:nvPicPr>
          <p:cNvPr id="39" name="Image" descr="Image"/>
          <p:cNvPicPr>
            <a:picLocks noChangeAspect="1"/>
          </p:cNvPicPr>
          <p:nvPr/>
        </p:nvPicPr>
        <p:blipFill>
          <a:blip r:embed="rId5"/>
          <a:stretch>
            <a:fillRect/>
          </a:stretch>
        </p:blipFill>
        <p:spPr>
          <a:xfrm>
            <a:off x="8707403" y="4183467"/>
            <a:ext cx="6969194" cy="5704666"/>
          </a:xfrm>
          <a:prstGeom prst="rect">
            <a:avLst/>
          </a:prstGeom>
          <a:ln w="12700">
            <a:miter lim="400000"/>
          </a:ln>
        </p:spPr>
      </p:pic>
      <p:sp>
        <p:nvSpPr>
          <p:cNvPr id="40" name="DOCUMENT…"/>
          <p:cNvSpPr txBox="1">
            <a:spLocks noGrp="1"/>
          </p:cNvSpPr>
          <p:nvPr>
            <p:ph type="body" sz="quarter" idx="21"/>
          </p:nvPr>
        </p:nvSpPr>
        <p:spPr>
          <a:xfrm>
            <a:off x="10020217" y="6004242"/>
            <a:ext cx="4343566" cy="2063116"/>
          </a:xfrm>
          <a:prstGeom prst="rect">
            <a:avLst/>
          </a:prstGeom>
        </p:spPr>
        <p:txBody>
          <a:bodyPr wrap="none" lIns="71437" tIns="71437" rIns="71437" bIns="71437" anchor="ctr">
            <a:spAutoFit/>
          </a:bodyPr>
          <a:lstStyle/>
          <a:p>
            <a:pPr marL="0" indent="0" algn="ctr" defTabSz="457200">
              <a:lnSpc>
                <a:spcPct val="90000"/>
              </a:lnSpc>
              <a:spcBef>
                <a:spcPts val="0"/>
              </a:spcBef>
              <a:buSzTx/>
              <a:buFontTx/>
              <a:buNone/>
              <a:tabLst>
                <a:tab pos="1066800" algn="l"/>
              </a:tabLst>
              <a:defRPr sz="4100" cap="all" spc="697">
                <a:solidFill>
                  <a:srgbClr val="FFFFFF"/>
                </a:solidFill>
                <a:latin typeface="+mj-lt"/>
                <a:ea typeface="+mj-ea"/>
                <a:cs typeface="+mj-cs"/>
                <a:sym typeface="Montserrat"/>
              </a:defRPr>
            </a:pPr>
            <a:r>
              <a:t>DOCUMENT </a:t>
            </a:r>
          </a:p>
          <a:p>
            <a:pPr marL="0" indent="0" algn="ctr" defTabSz="457200">
              <a:lnSpc>
                <a:spcPct val="90000"/>
              </a:lnSpc>
              <a:spcBef>
                <a:spcPts val="0"/>
              </a:spcBef>
              <a:buSzTx/>
              <a:buFontTx/>
              <a:buNone/>
              <a:tabLst>
                <a:tab pos="1066800" algn="l"/>
              </a:tabLst>
              <a:defRPr sz="4100" cap="all" spc="697">
                <a:solidFill>
                  <a:srgbClr val="FFFFFF"/>
                </a:solidFill>
                <a:latin typeface="+mj-lt"/>
                <a:ea typeface="+mj-ea"/>
                <a:cs typeface="+mj-cs"/>
                <a:sym typeface="Montserrat"/>
              </a:defRPr>
            </a:pPr>
            <a:r>
              <a:t>TITLE GOES </a:t>
            </a:r>
          </a:p>
          <a:p>
            <a:pPr marL="0" indent="0" algn="ctr" defTabSz="457200">
              <a:lnSpc>
                <a:spcPct val="90000"/>
              </a:lnSpc>
              <a:spcBef>
                <a:spcPts val="0"/>
              </a:spcBef>
              <a:buSzTx/>
              <a:buFontTx/>
              <a:buNone/>
              <a:tabLst>
                <a:tab pos="1066800" algn="l"/>
              </a:tabLst>
              <a:defRPr sz="4100" cap="all" spc="697">
                <a:solidFill>
                  <a:srgbClr val="FFFFFF"/>
                </a:solidFill>
                <a:latin typeface="+mj-lt"/>
                <a:ea typeface="+mj-ea"/>
                <a:cs typeface="+mj-cs"/>
                <a:sym typeface="Montserrat"/>
              </a:defRPr>
            </a:pPr>
            <a:r>
              <a:t>HERE</a:t>
            </a:r>
          </a:p>
        </p:txBody>
      </p:sp>
      <p:sp>
        <p:nvSpPr>
          <p:cNvPr id="41" name="SUPPORTING DETAIL GOES  HERE"/>
          <p:cNvSpPr txBox="1">
            <a:spLocks noGrp="1"/>
          </p:cNvSpPr>
          <p:nvPr>
            <p:ph type="body" sz="quarter" idx="22"/>
          </p:nvPr>
        </p:nvSpPr>
        <p:spPr>
          <a:xfrm>
            <a:off x="9664763" y="8844597"/>
            <a:ext cx="5003674" cy="649606"/>
          </a:xfrm>
          <a:prstGeom prst="rect">
            <a:avLst/>
          </a:prstGeom>
        </p:spPr>
        <p:txBody>
          <a:bodyPr lIns="71437" tIns="71437" rIns="71437" bIns="71437" anchor="ctr">
            <a:spAutoFit/>
          </a:bodyPr>
          <a:lstStyle/>
          <a:p>
            <a:pPr marL="0" indent="0" algn="ctr" defTabSz="457200">
              <a:lnSpc>
                <a:spcPct val="90000"/>
              </a:lnSpc>
              <a:spcBef>
                <a:spcPts val="3200"/>
              </a:spcBef>
              <a:buSzTx/>
              <a:buFontTx/>
              <a:buNone/>
              <a:defRPr sz="1600" spc="128">
                <a:solidFill>
                  <a:srgbClr val="777F8B"/>
                </a:solidFill>
                <a:latin typeface="+mj-lt"/>
                <a:ea typeface="+mj-ea"/>
                <a:cs typeface="+mj-cs"/>
                <a:sym typeface="Montserrat"/>
              </a:defRPr>
            </a:pPr>
            <a:r>
              <a:t>SUPPORTING DETAIL</a:t>
            </a:r>
            <a:br/>
            <a:r>
              <a:t>GOES  HERE</a:t>
            </a:r>
          </a:p>
        </p:txBody>
      </p:sp>
      <p:sp>
        <p:nvSpPr>
          <p:cNvPr id="42" name="Slide Number"/>
          <p:cNvSpPr txBox="1">
            <a:spLocks noGrp="1"/>
          </p:cNvSpPr>
          <p:nvPr>
            <p:ph type="sldNum" sz="quarter" idx="2"/>
          </p:nvPr>
        </p:nvSpPr>
        <p:spPr>
          <a:xfrm>
            <a:off x="23681472" y="12934354"/>
            <a:ext cx="421997" cy="434976"/>
          </a:xfrm>
          <a:prstGeom prst="rect">
            <a:avLst/>
          </a:prstGeom>
        </p:spPr>
        <p:txBody>
          <a:bodyPr lIns="71437" tIns="71437" rIns="71437" bIns="71437" anchor="t"/>
          <a:lstStyle>
            <a:lvl1pPr algn="ctr" defTabSz="821531">
              <a:defRPr sz="1700" spc="0">
                <a:solidFill>
                  <a:srgbClr val="000000"/>
                </a:solidFill>
                <a:latin typeface="+mn-lt"/>
                <a:ea typeface="+mn-ea"/>
                <a:cs typeface="+mn-cs"/>
                <a:sym typeface="Montserrat Light"/>
              </a:defRPr>
            </a:lvl1p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2 column images">
    <p:bg>
      <p:bgPr>
        <a:solidFill>
          <a:srgbClr val="FFFFFF"/>
        </a:solidFill>
        <a:effectLst/>
      </p:bgPr>
    </p:bg>
    <p:spTree>
      <p:nvGrpSpPr>
        <p:cNvPr id="1" name=""/>
        <p:cNvGrpSpPr/>
        <p:nvPr/>
      </p:nvGrpSpPr>
      <p:grpSpPr>
        <a:xfrm>
          <a:off x="0" y="0"/>
          <a:ext cx="0" cy="0"/>
          <a:chOff x="0" y="0"/>
          <a:chExt cx="0" cy="0"/>
        </a:xfrm>
      </p:grpSpPr>
      <p:pic>
        <p:nvPicPr>
          <p:cNvPr id="401" name="Image" descr="Image"/>
          <p:cNvPicPr>
            <a:picLocks noChangeAspect="1"/>
          </p:cNvPicPr>
          <p:nvPr/>
        </p:nvPicPr>
        <p:blipFill>
          <a:blip r:embed="rId2">
            <a:alphaModFix amt="1748"/>
          </a:blip>
          <a:stretch>
            <a:fillRect/>
          </a:stretch>
        </p:blipFill>
        <p:spPr>
          <a:xfrm>
            <a:off x="-4493335" y="1863397"/>
            <a:ext cx="13914276" cy="11549821"/>
          </a:xfrm>
          <a:prstGeom prst="rect">
            <a:avLst/>
          </a:prstGeom>
          <a:ln w="12700">
            <a:miter lim="400000"/>
          </a:ln>
        </p:spPr>
      </p:pic>
      <p:pic>
        <p:nvPicPr>
          <p:cNvPr id="402" name="Image" descr="Image"/>
          <p:cNvPicPr>
            <a:picLocks noChangeAspect="1"/>
          </p:cNvPicPr>
          <p:nvPr/>
        </p:nvPicPr>
        <p:blipFill>
          <a:blip r:embed="rId3"/>
          <a:stretch>
            <a:fillRect/>
          </a:stretch>
        </p:blipFill>
        <p:spPr>
          <a:xfrm>
            <a:off x="412984" y="385133"/>
            <a:ext cx="986571" cy="818923"/>
          </a:xfrm>
          <a:prstGeom prst="rect">
            <a:avLst/>
          </a:prstGeom>
          <a:ln w="12700">
            <a:miter lim="400000"/>
          </a:ln>
        </p:spPr>
      </p:pic>
      <p:sp>
        <p:nvSpPr>
          <p:cNvPr id="403" name="Slide Number"/>
          <p:cNvSpPr txBox="1">
            <a:spLocks noGrp="1"/>
          </p:cNvSpPr>
          <p:nvPr>
            <p:ph type="sldNum" sz="quarter" idx="2"/>
          </p:nvPr>
        </p:nvSpPr>
        <p:spPr>
          <a:xfrm>
            <a:off x="23681472" y="12934354"/>
            <a:ext cx="421997" cy="434976"/>
          </a:xfrm>
          <a:prstGeom prst="rect">
            <a:avLst/>
          </a:prstGeom>
        </p:spPr>
        <p:txBody>
          <a:bodyPr lIns="71437" tIns="71437" rIns="71437" bIns="71437" anchor="t"/>
          <a:lstStyle>
            <a:lvl1pPr algn="ctr" defTabSz="821531">
              <a:defRPr sz="1700" spc="0">
                <a:solidFill>
                  <a:srgbClr val="000000"/>
                </a:solidFill>
                <a:latin typeface="+mn-lt"/>
                <a:ea typeface="+mn-ea"/>
                <a:cs typeface="+mn-cs"/>
                <a:sym typeface="Montserrat Light"/>
              </a:defRPr>
            </a:lvl1pPr>
          </a:lstStyle>
          <a:p>
            <a:fld id="{86CB4B4D-7CA3-9044-876B-883B54F8677D}" type="slidenum">
              <a:t>‹#›</a:t>
            </a:fld>
            <a:endParaRPr/>
          </a:p>
        </p:txBody>
      </p:sp>
      <p:sp>
        <p:nvSpPr>
          <p:cNvPr id="404" name="Title Text"/>
          <p:cNvSpPr txBox="1">
            <a:spLocks noGrp="1"/>
          </p:cNvSpPr>
          <p:nvPr>
            <p:ph type="body" sz="quarter" idx="21"/>
          </p:nvPr>
        </p:nvSpPr>
        <p:spPr>
          <a:xfrm>
            <a:off x="1782541" y="342653"/>
            <a:ext cx="16770351" cy="929284"/>
          </a:xfrm>
          <a:prstGeom prst="rect">
            <a:avLst/>
          </a:prstGeom>
        </p:spPr>
        <p:txBody>
          <a:bodyPr lIns="71437" tIns="71437" rIns="71437" bIns="71437" anchor="ctr">
            <a:normAutofit/>
          </a:bodyPr>
          <a:lstStyle>
            <a:lvl1pPr marL="0" indent="0" defTabSz="825500">
              <a:lnSpc>
                <a:spcPct val="90000"/>
              </a:lnSpc>
              <a:spcBef>
                <a:spcPts val="0"/>
              </a:spcBef>
              <a:buSzTx/>
              <a:buFontTx/>
              <a:buNone/>
              <a:defRPr sz="3700" cap="all" spc="481">
                <a:solidFill>
                  <a:srgbClr val="53585F"/>
                </a:solidFill>
                <a:latin typeface="+mj-lt"/>
                <a:ea typeface="+mj-ea"/>
                <a:cs typeface="+mj-cs"/>
                <a:sym typeface="Montserrat"/>
              </a:defRPr>
            </a:lvl1pPr>
          </a:lstStyle>
          <a:p>
            <a:r>
              <a:t>Title Text</a:t>
            </a:r>
          </a:p>
        </p:txBody>
      </p:sp>
      <p:sp>
        <p:nvSpPr>
          <p:cNvPr id="405" name="PRESENTATION TITLE COPY GOES ON HERE"/>
          <p:cNvSpPr txBox="1">
            <a:spLocks noGrp="1"/>
          </p:cNvSpPr>
          <p:nvPr>
            <p:ph type="body" sz="quarter" idx="22"/>
          </p:nvPr>
        </p:nvSpPr>
        <p:spPr>
          <a:xfrm>
            <a:off x="18700839" y="589807"/>
            <a:ext cx="5168723" cy="409576"/>
          </a:xfrm>
          <a:prstGeom prst="rect">
            <a:avLst/>
          </a:prstGeom>
        </p:spPr>
        <p:txBody>
          <a:bodyPr wrap="none" lIns="71437" tIns="71437" rIns="71437" bIns="71437" anchor="ctr">
            <a:spAutoFit/>
          </a:bodyPr>
          <a:lstStyle>
            <a:lvl1pPr marL="0" indent="0" algn="r" defTabSz="457200">
              <a:lnSpc>
                <a:spcPct val="90000"/>
              </a:lnSpc>
              <a:spcBef>
                <a:spcPts val="3200"/>
              </a:spcBef>
              <a:buSzTx/>
              <a:buFontTx/>
              <a:buNone/>
              <a:defRPr sz="1600" spc="128">
                <a:solidFill>
                  <a:srgbClr val="777F8B"/>
                </a:solidFill>
                <a:latin typeface="+mj-lt"/>
                <a:ea typeface="+mj-ea"/>
                <a:cs typeface="+mj-cs"/>
                <a:sym typeface="Montserrat"/>
              </a:defRPr>
            </a:lvl1pPr>
          </a:lstStyle>
          <a:p>
            <a:r>
              <a:t>PRESENTATION TITLE COPY GOES ON HERE</a:t>
            </a:r>
          </a:p>
        </p:txBody>
      </p:sp>
      <p:sp>
        <p:nvSpPr>
          <p:cNvPr id="406" name="Ut varius sollicitudin nibh at interdum. Ut molestie a mauris sed pulvinar. Phasellus semper, nisi at interdum pharetra, diam nisl fermentum tellus, vestibulum ultricies neque nibh sit amet dui."/>
          <p:cNvSpPr txBox="1">
            <a:spLocks noGrp="1"/>
          </p:cNvSpPr>
          <p:nvPr>
            <p:ph type="body" sz="quarter" idx="23"/>
          </p:nvPr>
        </p:nvSpPr>
        <p:spPr>
          <a:xfrm>
            <a:off x="1563581" y="11167732"/>
            <a:ext cx="20635084" cy="1766624"/>
          </a:xfrm>
          <a:prstGeom prst="rect">
            <a:avLst/>
          </a:prstGeom>
        </p:spPr>
        <p:txBody>
          <a:bodyPr lIns="0" tIns="0" rIns="0" bIns="0"/>
          <a:lstStyle>
            <a:lvl1pPr marL="0" indent="0" defTabSz="821531">
              <a:lnSpc>
                <a:spcPct val="120000"/>
              </a:lnSpc>
              <a:spcBef>
                <a:spcPts val="5900"/>
              </a:spcBef>
              <a:buSzTx/>
              <a:buFontTx/>
              <a:buNone/>
              <a:defRPr sz="2700">
                <a:solidFill>
                  <a:srgbClr val="53585F"/>
                </a:solidFill>
                <a:latin typeface="+mn-lt"/>
                <a:ea typeface="+mn-ea"/>
                <a:cs typeface="+mn-cs"/>
                <a:sym typeface="Montserrat Light"/>
              </a:defRPr>
            </a:lvl1pPr>
          </a:lstStyle>
          <a:p>
            <a:r>
              <a:t>Ut varius sollicitudin nibh at interdum. Ut molestie a mauris sed pulvinar. Phasellus semper, nisi at interdum pharetra, diam nisl fermentum tellus, vestibulum ultricies neque nibh sit amet dui.</a:t>
            </a:r>
          </a:p>
        </p:txBody>
      </p:sp>
      <p:sp>
        <p:nvSpPr>
          <p:cNvPr id="407" name="key point goes here in this area"/>
          <p:cNvSpPr txBox="1">
            <a:spLocks noGrp="1"/>
          </p:cNvSpPr>
          <p:nvPr>
            <p:ph type="body" sz="quarter" idx="24"/>
          </p:nvPr>
        </p:nvSpPr>
        <p:spPr>
          <a:xfrm>
            <a:off x="1904140" y="2047965"/>
            <a:ext cx="20575719" cy="1437283"/>
          </a:xfrm>
          <a:prstGeom prst="rect">
            <a:avLst/>
          </a:prstGeom>
        </p:spPr>
        <p:txBody>
          <a:bodyPr lIns="71437" tIns="71437" rIns="71437" bIns="71437" anchor="ctr">
            <a:normAutofit/>
          </a:bodyPr>
          <a:lstStyle>
            <a:lvl1pPr marL="0" indent="0" algn="ctr" defTabSz="584200">
              <a:spcBef>
                <a:spcPts val="0"/>
              </a:spcBef>
              <a:buSzTx/>
              <a:buFontTx/>
              <a:buNone/>
              <a:defRPr sz="6600">
                <a:solidFill>
                  <a:srgbClr val="53585F"/>
                </a:solidFill>
                <a:latin typeface="+mj-lt"/>
                <a:ea typeface="+mj-ea"/>
                <a:cs typeface="+mj-cs"/>
                <a:sym typeface="Montserrat"/>
              </a:defRPr>
            </a:lvl1pPr>
          </a:lstStyle>
          <a:p>
            <a:r>
              <a:t>key point goes here in this area</a:t>
            </a:r>
          </a:p>
        </p:txBody>
      </p:sp>
      <p:sp>
        <p:nvSpPr>
          <p:cNvPr id="408" name="Image"/>
          <p:cNvSpPr>
            <a:spLocks noGrp="1"/>
          </p:cNvSpPr>
          <p:nvPr>
            <p:ph type="pic" sz="half" idx="25"/>
          </p:nvPr>
        </p:nvSpPr>
        <p:spPr>
          <a:xfrm>
            <a:off x="1563581" y="3806271"/>
            <a:ext cx="10547764" cy="7045125"/>
          </a:xfrm>
          <a:prstGeom prst="rect">
            <a:avLst/>
          </a:prstGeom>
        </p:spPr>
        <p:txBody>
          <a:bodyPr lIns="91439" tIns="45719" rIns="91439" bIns="45719"/>
          <a:lstStyle/>
          <a:p>
            <a:endParaRPr/>
          </a:p>
        </p:txBody>
      </p:sp>
      <p:sp>
        <p:nvSpPr>
          <p:cNvPr id="409" name="Image"/>
          <p:cNvSpPr>
            <a:spLocks noGrp="1"/>
          </p:cNvSpPr>
          <p:nvPr>
            <p:ph type="pic" sz="half" idx="26"/>
          </p:nvPr>
        </p:nvSpPr>
        <p:spPr>
          <a:xfrm>
            <a:off x="12364954" y="3806352"/>
            <a:ext cx="10564178" cy="7056089"/>
          </a:xfrm>
          <a:prstGeom prst="rect">
            <a:avLst/>
          </a:prstGeom>
        </p:spPr>
        <p:txBody>
          <a:bodyPr lIns="91439" tIns="45719" rIns="91439" bIns="45719"/>
          <a:lstStyle/>
          <a:p>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x">
  <p:cSld name="image">
    <p:bg>
      <p:bgPr>
        <a:solidFill>
          <a:srgbClr val="FFFFFF"/>
        </a:solidFill>
        <a:effectLst/>
      </p:bgPr>
    </p:bg>
    <p:spTree>
      <p:nvGrpSpPr>
        <p:cNvPr id="1" name=""/>
        <p:cNvGrpSpPr/>
        <p:nvPr/>
      </p:nvGrpSpPr>
      <p:grpSpPr>
        <a:xfrm>
          <a:off x="0" y="0"/>
          <a:ext cx="0" cy="0"/>
          <a:chOff x="0" y="0"/>
          <a:chExt cx="0" cy="0"/>
        </a:xfrm>
      </p:grpSpPr>
      <p:pic>
        <p:nvPicPr>
          <p:cNvPr id="416" name="Image" descr="Image"/>
          <p:cNvPicPr>
            <a:picLocks noChangeAspect="1"/>
          </p:cNvPicPr>
          <p:nvPr/>
        </p:nvPicPr>
        <p:blipFill>
          <a:blip r:embed="rId2">
            <a:alphaModFix amt="1748"/>
          </a:blip>
          <a:stretch>
            <a:fillRect/>
          </a:stretch>
        </p:blipFill>
        <p:spPr>
          <a:xfrm>
            <a:off x="-4493335" y="1863397"/>
            <a:ext cx="13914276" cy="11549821"/>
          </a:xfrm>
          <a:prstGeom prst="rect">
            <a:avLst/>
          </a:prstGeom>
          <a:ln w="12700">
            <a:miter lim="400000"/>
          </a:ln>
        </p:spPr>
      </p:pic>
      <p:pic>
        <p:nvPicPr>
          <p:cNvPr id="417" name="Image" descr="Image"/>
          <p:cNvPicPr>
            <a:picLocks noChangeAspect="1"/>
          </p:cNvPicPr>
          <p:nvPr/>
        </p:nvPicPr>
        <p:blipFill>
          <a:blip r:embed="rId3"/>
          <a:stretch>
            <a:fillRect/>
          </a:stretch>
        </p:blipFill>
        <p:spPr>
          <a:xfrm>
            <a:off x="412984" y="385133"/>
            <a:ext cx="986571" cy="818923"/>
          </a:xfrm>
          <a:prstGeom prst="rect">
            <a:avLst/>
          </a:prstGeom>
          <a:ln w="12700">
            <a:miter lim="400000"/>
          </a:ln>
        </p:spPr>
      </p:pic>
      <p:sp>
        <p:nvSpPr>
          <p:cNvPr id="418" name="Slide Number"/>
          <p:cNvSpPr txBox="1">
            <a:spLocks noGrp="1"/>
          </p:cNvSpPr>
          <p:nvPr>
            <p:ph type="sldNum" sz="quarter" idx="2"/>
          </p:nvPr>
        </p:nvSpPr>
        <p:spPr>
          <a:xfrm>
            <a:off x="23681472" y="12934354"/>
            <a:ext cx="421997" cy="434976"/>
          </a:xfrm>
          <a:prstGeom prst="rect">
            <a:avLst/>
          </a:prstGeom>
        </p:spPr>
        <p:txBody>
          <a:bodyPr lIns="71437" tIns="71437" rIns="71437" bIns="71437" anchor="t"/>
          <a:lstStyle>
            <a:lvl1pPr algn="ctr" defTabSz="821531">
              <a:defRPr sz="1700" spc="0">
                <a:solidFill>
                  <a:srgbClr val="000000"/>
                </a:solidFill>
                <a:latin typeface="+mn-lt"/>
                <a:ea typeface="+mn-ea"/>
                <a:cs typeface="+mn-cs"/>
                <a:sym typeface="Montserrat Light"/>
              </a:defRPr>
            </a:lvl1pPr>
          </a:lstStyle>
          <a:p>
            <a:fld id="{86CB4B4D-7CA3-9044-876B-883B54F8677D}" type="slidenum">
              <a:t>‹#›</a:t>
            </a:fld>
            <a:endParaRPr/>
          </a:p>
        </p:txBody>
      </p:sp>
      <p:sp>
        <p:nvSpPr>
          <p:cNvPr id="419" name="Title Text"/>
          <p:cNvSpPr txBox="1">
            <a:spLocks noGrp="1"/>
          </p:cNvSpPr>
          <p:nvPr>
            <p:ph type="body" sz="quarter" idx="21"/>
          </p:nvPr>
        </p:nvSpPr>
        <p:spPr>
          <a:xfrm>
            <a:off x="1782541" y="342653"/>
            <a:ext cx="16770351" cy="929284"/>
          </a:xfrm>
          <a:prstGeom prst="rect">
            <a:avLst/>
          </a:prstGeom>
        </p:spPr>
        <p:txBody>
          <a:bodyPr lIns="71437" tIns="71437" rIns="71437" bIns="71437" anchor="ctr">
            <a:normAutofit/>
          </a:bodyPr>
          <a:lstStyle>
            <a:lvl1pPr marL="0" indent="0" defTabSz="825500">
              <a:lnSpc>
                <a:spcPct val="90000"/>
              </a:lnSpc>
              <a:spcBef>
                <a:spcPts val="0"/>
              </a:spcBef>
              <a:buSzTx/>
              <a:buFontTx/>
              <a:buNone/>
              <a:defRPr sz="3700" cap="all" spc="481">
                <a:solidFill>
                  <a:srgbClr val="53585F"/>
                </a:solidFill>
                <a:latin typeface="+mj-lt"/>
                <a:ea typeface="+mj-ea"/>
                <a:cs typeface="+mj-cs"/>
                <a:sym typeface="Montserrat"/>
              </a:defRPr>
            </a:lvl1pPr>
          </a:lstStyle>
          <a:p>
            <a:r>
              <a:t>Title Text</a:t>
            </a:r>
          </a:p>
        </p:txBody>
      </p:sp>
      <p:sp>
        <p:nvSpPr>
          <p:cNvPr id="420" name="PRESENTATION TITLE COPY GOES ON HERE"/>
          <p:cNvSpPr txBox="1">
            <a:spLocks noGrp="1"/>
          </p:cNvSpPr>
          <p:nvPr>
            <p:ph type="body" sz="quarter" idx="22"/>
          </p:nvPr>
        </p:nvSpPr>
        <p:spPr>
          <a:xfrm>
            <a:off x="18700839" y="589807"/>
            <a:ext cx="5168723" cy="409576"/>
          </a:xfrm>
          <a:prstGeom prst="rect">
            <a:avLst/>
          </a:prstGeom>
        </p:spPr>
        <p:txBody>
          <a:bodyPr wrap="none" lIns="71437" tIns="71437" rIns="71437" bIns="71437" anchor="ctr">
            <a:spAutoFit/>
          </a:bodyPr>
          <a:lstStyle>
            <a:lvl1pPr marL="0" indent="0" algn="r" defTabSz="457200">
              <a:lnSpc>
                <a:spcPct val="90000"/>
              </a:lnSpc>
              <a:spcBef>
                <a:spcPts val="3200"/>
              </a:spcBef>
              <a:buSzTx/>
              <a:buFontTx/>
              <a:buNone/>
              <a:defRPr sz="1600" spc="128">
                <a:solidFill>
                  <a:srgbClr val="777F8B"/>
                </a:solidFill>
                <a:latin typeface="+mj-lt"/>
                <a:ea typeface="+mj-ea"/>
                <a:cs typeface="+mj-cs"/>
                <a:sym typeface="Montserrat"/>
              </a:defRPr>
            </a:lvl1pPr>
          </a:lstStyle>
          <a:p>
            <a:r>
              <a:t>PRESENTATION TITLE COPY GOES ON HERE</a:t>
            </a:r>
          </a:p>
        </p:txBody>
      </p:sp>
      <p:sp>
        <p:nvSpPr>
          <p:cNvPr id="421" name="key point goes here in this area"/>
          <p:cNvSpPr txBox="1">
            <a:spLocks noGrp="1"/>
          </p:cNvSpPr>
          <p:nvPr>
            <p:ph type="body" sz="quarter" idx="23"/>
          </p:nvPr>
        </p:nvSpPr>
        <p:spPr>
          <a:xfrm>
            <a:off x="1904140" y="1920965"/>
            <a:ext cx="20575719" cy="1437283"/>
          </a:xfrm>
          <a:prstGeom prst="rect">
            <a:avLst/>
          </a:prstGeom>
        </p:spPr>
        <p:txBody>
          <a:bodyPr lIns="71437" tIns="71437" rIns="71437" bIns="71437" anchor="ctr">
            <a:normAutofit/>
          </a:bodyPr>
          <a:lstStyle>
            <a:lvl1pPr marL="0" indent="0" algn="ctr" defTabSz="584200">
              <a:spcBef>
                <a:spcPts val="0"/>
              </a:spcBef>
              <a:buSzTx/>
              <a:buFontTx/>
              <a:buNone/>
              <a:defRPr sz="6600">
                <a:solidFill>
                  <a:srgbClr val="53585F"/>
                </a:solidFill>
                <a:latin typeface="+mj-lt"/>
                <a:ea typeface="+mj-ea"/>
                <a:cs typeface="+mj-cs"/>
                <a:sym typeface="Montserrat"/>
              </a:defRPr>
            </a:lvl1pPr>
          </a:lstStyle>
          <a:p>
            <a:r>
              <a:t>key point goes here in this area</a:t>
            </a:r>
          </a:p>
        </p:txBody>
      </p:sp>
      <p:sp>
        <p:nvSpPr>
          <p:cNvPr id="422" name="Image"/>
          <p:cNvSpPr>
            <a:spLocks noGrp="1"/>
          </p:cNvSpPr>
          <p:nvPr>
            <p:ph type="pic" sz="half" idx="24"/>
          </p:nvPr>
        </p:nvSpPr>
        <p:spPr>
          <a:xfrm>
            <a:off x="5432425" y="3517917"/>
            <a:ext cx="13659637" cy="9123626"/>
          </a:xfrm>
          <a:prstGeom prst="rect">
            <a:avLst/>
          </a:prstGeom>
        </p:spPr>
        <p:txBody>
          <a:bodyPr lIns="91439" tIns="45719" rIns="91439" bIns="45719"/>
          <a:lstStyle/>
          <a:p>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x">
  <p:cSld name="image with captions">
    <p:bg>
      <p:bgPr>
        <a:solidFill>
          <a:srgbClr val="FFFFFF"/>
        </a:solidFill>
        <a:effectLst/>
      </p:bgPr>
    </p:bg>
    <p:spTree>
      <p:nvGrpSpPr>
        <p:cNvPr id="1" name=""/>
        <p:cNvGrpSpPr/>
        <p:nvPr/>
      </p:nvGrpSpPr>
      <p:grpSpPr>
        <a:xfrm>
          <a:off x="0" y="0"/>
          <a:ext cx="0" cy="0"/>
          <a:chOff x="0" y="0"/>
          <a:chExt cx="0" cy="0"/>
        </a:xfrm>
      </p:grpSpPr>
      <p:pic>
        <p:nvPicPr>
          <p:cNvPr id="429" name="Image" descr="Image"/>
          <p:cNvPicPr>
            <a:picLocks noChangeAspect="1"/>
          </p:cNvPicPr>
          <p:nvPr/>
        </p:nvPicPr>
        <p:blipFill>
          <a:blip r:embed="rId2">
            <a:alphaModFix amt="39715"/>
          </a:blip>
          <a:srcRect l="1135" t="12288" r="1788" b="11591"/>
          <a:stretch>
            <a:fillRect/>
          </a:stretch>
        </p:blipFill>
        <p:spPr>
          <a:xfrm>
            <a:off x="-26192" y="1558976"/>
            <a:ext cx="24436383" cy="12158594"/>
          </a:xfrm>
          <a:prstGeom prst="rect">
            <a:avLst/>
          </a:prstGeom>
          <a:ln w="12700">
            <a:miter lim="400000"/>
          </a:ln>
        </p:spPr>
      </p:pic>
      <p:pic>
        <p:nvPicPr>
          <p:cNvPr id="430" name="Image" descr="Image"/>
          <p:cNvPicPr>
            <a:picLocks noChangeAspect="1"/>
          </p:cNvPicPr>
          <p:nvPr/>
        </p:nvPicPr>
        <p:blipFill>
          <a:blip r:embed="rId3">
            <a:alphaModFix amt="1748"/>
          </a:blip>
          <a:stretch>
            <a:fillRect/>
          </a:stretch>
        </p:blipFill>
        <p:spPr>
          <a:xfrm>
            <a:off x="-4493335" y="1863397"/>
            <a:ext cx="13914276" cy="11549821"/>
          </a:xfrm>
          <a:prstGeom prst="rect">
            <a:avLst/>
          </a:prstGeom>
          <a:ln w="12700">
            <a:miter lim="400000"/>
          </a:ln>
        </p:spPr>
      </p:pic>
      <p:pic>
        <p:nvPicPr>
          <p:cNvPr id="431" name="Image" descr="Image"/>
          <p:cNvPicPr>
            <a:picLocks noChangeAspect="1"/>
          </p:cNvPicPr>
          <p:nvPr/>
        </p:nvPicPr>
        <p:blipFill>
          <a:blip r:embed="rId4"/>
          <a:stretch>
            <a:fillRect/>
          </a:stretch>
        </p:blipFill>
        <p:spPr>
          <a:xfrm>
            <a:off x="412984" y="385133"/>
            <a:ext cx="986571" cy="818923"/>
          </a:xfrm>
          <a:prstGeom prst="rect">
            <a:avLst/>
          </a:prstGeom>
          <a:ln w="12700">
            <a:miter lim="400000"/>
          </a:ln>
        </p:spPr>
      </p:pic>
      <p:sp>
        <p:nvSpPr>
          <p:cNvPr id="432" name="Slide Number"/>
          <p:cNvSpPr txBox="1">
            <a:spLocks noGrp="1"/>
          </p:cNvSpPr>
          <p:nvPr>
            <p:ph type="sldNum" sz="quarter" idx="2"/>
          </p:nvPr>
        </p:nvSpPr>
        <p:spPr>
          <a:xfrm>
            <a:off x="23681472" y="12934354"/>
            <a:ext cx="421997" cy="434976"/>
          </a:xfrm>
          <a:prstGeom prst="rect">
            <a:avLst/>
          </a:prstGeom>
        </p:spPr>
        <p:txBody>
          <a:bodyPr lIns="71437" tIns="71437" rIns="71437" bIns="71437" anchor="t"/>
          <a:lstStyle>
            <a:lvl1pPr algn="ctr" defTabSz="821531">
              <a:defRPr sz="1700" spc="0">
                <a:solidFill>
                  <a:srgbClr val="000000"/>
                </a:solidFill>
                <a:latin typeface="+mn-lt"/>
                <a:ea typeface="+mn-ea"/>
                <a:cs typeface="+mn-cs"/>
                <a:sym typeface="Montserrat Light"/>
              </a:defRPr>
            </a:lvl1pPr>
          </a:lstStyle>
          <a:p>
            <a:fld id="{86CB4B4D-7CA3-9044-876B-883B54F8677D}" type="slidenum">
              <a:t>‹#›</a:t>
            </a:fld>
            <a:endParaRPr/>
          </a:p>
        </p:txBody>
      </p:sp>
      <p:sp>
        <p:nvSpPr>
          <p:cNvPr id="433" name="Title Text"/>
          <p:cNvSpPr txBox="1">
            <a:spLocks noGrp="1"/>
          </p:cNvSpPr>
          <p:nvPr>
            <p:ph type="body" sz="quarter" idx="21"/>
          </p:nvPr>
        </p:nvSpPr>
        <p:spPr>
          <a:xfrm>
            <a:off x="1782541" y="342653"/>
            <a:ext cx="16770351" cy="929284"/>
          </a:xfrm>
          <a:prstGeom prst="rect">
            <a:avLst/>
          </a:prstGeom>
        </p:spPr>
        <p:txBody>
          <a:bodyPr lIns="71437" tIns="71437" rIns="71437" bIns="71437" anchor="ctr">
            <a:normAutofit/>
          </a:bodyPr>
          <a:lstStyle>
            <a:lvl1pPr marL="0" indent="0" defTabSz="825500">
              <a:lnSpc>
                <a:spcPct val="90000"/>
              </a:lnSpc>
              <a:spcBef>
                <a:spcPts val="0"/>
              </a:spcBef>
              <a:buSzTx/>
              <a:buFontTx/>
              <a:buNone/>
              <a:defRPr sz="3700" cap="all" spc="481">
                <a:solidFill>
                  <a:srgbClr val="53585F"/>
                </a:solidFill>
                <a:latin typeface="+mj-lt"/>
                <a:ea typeface="+mj-ea"/>
                <a:cs typeface="+mj-cs"/>
                <a:sym typeface="Montserrat"/>
              </a:defRPr>
            </a:lvl1pPr>
          </a:lstStyle>
          <a:p>
            <a:r>
              <a:t>Title Text</a:t>
            </a:r>
          </a:p>
        </p:txBody>
      </p:sp>
      <p:sp>
        <p:nvSpPr>
          <p:cNvPr id="434" name="PRESENTATION TITLE COPY GOES ON HERE"/>
          <p:cNvSpPr txBox="1">
            <a:spLocks noGrp="1"/>
          </p:cNvSpPr>
          <p:nvPr>
            <p:ph type="body" sz="quarter" idx="22"/>
          </p:nvPr>
        </p:nvSpPr>
        <p:spPr>
          <a:xfrm>
            <a:off x="18700839" y="589807"/>
            <a:ext cx="5168723" cy="409576"/>
          </a:xfrm>
          <a:prstGeom prst="rect">
            <a:avLst/>
          </a:prstGeom>
        </p:spPr>
        <p:txBody>
          <a:bodyPr wrap="none" lIns="71437" tIns="71437" rIns="71437" bIns="71437" anchor="ctr">
            <a:spAutoFit/>
          </a:bodyPr>
          <a:lstStyle>
            <a:lvl1pPr marL="0" indent="0" algn="r" defTabSz="457200">
              <a:lnSpc>
                <a:spcPct val="90000"/>
              </a:lnSpc>
              <a:spcBef>
                <a:spcPts val="3200"/>
              </a:spcBef>
              <a:buSzTx/>
              <a:buFontTx/>
              <a:buNone/>
              <a:defRPr sz="1600" spc="128">
                <a:solidFill>
                  <a:srgbClr val="777F8B"/>
                </a:solidFill>
                <a:latin typeface="+mj-lt"/>
                <a:ea typeface="+mj-ea"/>
                <a:cs typeface="+mj-cs"/>
                <a:sym typeface="Montserrat"/>
              </a:defRPr>
            </a:lvl1pPr>
          </a:lstStyle>
          <a:p>
            <a:r>
              <a:t>PRESENTATION TITLE COPY GOES ON HERE</a:t>
            </a:r>
          </a:p>
        </p:txBody>
      </p:sp>
      <p:sp>
        <p:nvSpPr>
          <p:cNvPr id="435" name="Image"/>
          <p:cNvSpPr>
            <a:spLocks noGrp="1"/>
          </p:cNvSpPr>
          <p:nvPr>
            <p:ph type="pic" idx="23"/>
          </p:nvPr>
        </p:nvSpPr>
        <p:spPr>
          <a:xfrm>
            <a:off x="4266485" y="1884646"/>
            <a:ext cx="16556079" cy="11058233"/>
          </a:xfrm>
          <a:prstGeom prst="rect">
            <a:avLst/>
          </a:prstGeom>
        </p:spPr>
        <p:txBody>
          <a:bodyPr lIns="91439" tIns="45719" rIns="91439" bIns="45719"/>
          <a:lstStyle/>
          <a:p>
            <a:endParaRPr/>
          </a:p>
        </p:txBody>
      </p:sp>
      <p:sp>
        <p:nvSpPr>
          <p:cNvPr id="436" name="CAPTION COPY GOES IN THIS AREA RELATING TO IMAGES,"/>
          <p:cNvSpPr txBox="1">
            <a:spLocks noGrp="1"/>
          </p:cNvSpPr>
          <p:nvPr>
            <p:ph type="body" sz="quarter" idx="24"/>
          </p:nvPr>
        </p:nvSpPr>
        <p:spPr>
          <a:xfrm>
            <a:off x="14799789" y="3561916"/>
            <a:ext cx="7102540" cy="2453145"/>
          </a:xfrm>
          <a:prstGeom prst="rect">
            <a:avLst/>
          </a:prstGeom>
        </p:spPr>
        <p:txBody>
          <a:bodyPr lIns="71437" tIns="71437" rIns="71437" bIns="71437" anchor="ctr">
            <a:normAutofit/>
          </a:bodyPr>
          <a:lstStyle>
            <a:lvl1pPr marL="0" indent="0" defTabSz="821531">
              <a:spcBef>
                <a:spcPts val="5900"/>
              </a:spcBef>
              <a:buSzTx/>
              <a:buFontTx/>
              <a:buNone/>
              <a:defRPr sz="2600">
                <a:solidFill>
                  <a:srgbClr val="53585F"/>
                </a:solidFill>
                <a:latin typeface="+mn-lt"/>
                <a:ea typeface="+mn-ea"/>
                <a:cs typeface="+mn-cs"/>
                <a:sym typeface="Montserrat Light"/>
              </a:defRPr>
            </a:lvl1pPr>
          </a:lstStyle>
          <a:p>
            <a:r>
              <a:t>CAPTION COPY GOES IN THIS AREA RELATING TO IMAGES, </a:t>
            </a:r>
          </a:p>
        </p:txBody>
      </p:sp>
      <p:sp>
        <p:nvSpPr>
          <p:cNvPr id="437" name="CAPTION COPY GOES IN THIS AREA RELATING TO IMAGES,"/>
          <p:cNvSpPr txBox="1">
            <a:spLocks noGrp="1"/>
          </p:cNvSpPr>
          <p:nvPr>
            <p:ph type="body" sz="quarter" idx="25"/>
          </p:nvPr>
        </p:nvSpPr>
        <p:spPr>
          <a:xfrm>
            <a:off x="10470157" y="9683315"/>
            <a:ext cx="7102540" cy="2453146"/>
          </a:xfrm>
          <a:prstGeom prst="rect">
            <a:avLst/>
          </a:prstGeom>
        </p:spPr>
        <p:txBody>
          <a:bodyPr lIns="71437" tIns="71437" rIns="71437" bIns="71437" anchor="ctr">
            <a:normAutofit/>
          </a:bodyPr>
          <a:lstStyle>
            <a:lvl1pPr marL="0" indent="0" defTabSz="821531">
              <a:spcBef>
                <a:spcPts val="5900"/>
              </a:spcBef>
              <a:buSzTx/>
              <a:buFontTx/>
              <a:buNone/>
              <a:defRPr sz="2600">
                <a:solidFill>
                  <a:srgbClr val="53585F"/>
                </a:solidFill>
                <a:latin typeface="+mn-lt"/>
                <a:ea typeface="+mn-ea"/>
                <a:cs typeface="+mn-cs"/>
                <a:sym typeface="Montserrat Light"/>
              </a:defRPr>
            </a:lvl1pPr>
          </a:lstStyle>
          <a:p>
            <a:r>
              <a:t>CAPTION COPY GOES IN THIS AREA RELATING TO IMAGES, </a:t>
            </a:r>
          </a:p>
        </p:txBody>
      </p:sp>
      <p:sp>
        <p:nvSpPr>
          <p:cNvPr id="438" name="CAPTION COPY GOES IN THIS AREA RELATING TO IMAGES,"/>
          <p:cNvSpPr txBox="1">
            <a:spLocks noGrp="1"/>
          </p:cNvSpPr>
          <p:nvPr>
            <p:ph type="body" sz="quarter" idx="26"/>
          </p:nvPr>
        </p:nvSpPr>
        <p:spPr>
          <a:xfrm>
            <a:off x="2292185" y="5822516"/>
            <a:ext cx="7102540" cy="2453145"/>
          </a:xfrm>
          <a:prstGeom prst="rect">
            <a:avLst/>
          </a:prstGeom>
        </p:spPr>
        <p:txBody>
          <a:bodyPr lIns="71437" tIns="71437" rIns="71437" bIns="71437" anchor="ctr">
            <a:normAutofit/>
          </a:bodyPr>
          <a:lstStyle>
            <a:lvl1pPr marL="0" indent="0" defTabSz="821531">
              <a:spcBef>
                <a:spcPts val="5900"/>
              </a:spcBef>
              <a:buSzTx/>
              <a:buFontTx/>
              <a:buNone/>
              <a:defRPr sz="2600">
                <a:solidFill>
                  <a:srgbClr val="53585F"/>
                </a:solidFill>
                <a:latin typeface="+mn-lt"/>
                <a:ea typeface="+mn-ea"/>
                <a:cs typeface="+mn-cs"/>
                <a:sym typeface="Montserrat Light"/>
              </a:defRPr>
            </a:lvl1pPr>
          </a:lstStyle>
          <a:p>
            <a:r>
              <a:t>CAPTION COPY GOES IN THIS AREA RELATING TO IMAGES, </a:t>
            </a: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
  <p:cSld name="full image">
    <p:bg>
      <p:bgPr>
        <a:solidFill>
          <a:srgbClr val="FFFFFF"/>
        </a:solidFill>
        <a:effectLst/>
      </p:bgPr>
    </p:bg>
    <p:spTree>
      <p:nvGrpSpPr>
        <p:cNvPr id="1" name=""/>
        <p:cNvGrpSpPr/>
        <p:nvPr/>
      </p:nvGrpSpPr>
      <p:grpSpPr>
        <a:xfrm>
          <a:off x="0" y="0"/>
          <a:ext cx="0" cy="0"/>
          <a:chOff x="0" y="0"/>
          <a:chExt cx="0" cy="0"/>
        </a:xfrm>
      </p:grpSpPr>
      <p:sp>
        <p:nvSpPr>
          <p:cNvPr id="445" name="Image"/>
          <p:cNvSpPr>
            <a:spLocks noGrp="1"/>
          </p:cNvSpPr>
          <p:nvPr>
            <p:ph type="pic" idx="21"/>
          </p:nvPr>
        </p:nvSpPr>
        <p:spPr>
          <a:xfrm>
            <a:off x="-21977" y="-1257858"/>
            <a:ext cx="24681954" cy="16485716"/>
          </a:xfrm>
          <a:prstGeom prst="rect">
            <a:avLst/>
          </a:prstGeom>
        </p:spPr>
        <p:txBody>
          <a:bodyPr lIns="91439" tIns="45719" rIns="91439" bIns="45719"/>
          <a:lstStyle/>
          <a:p>
            <a:endParaRPr/>
          </a:p>
        </p:txBody>
      </p:sp>
      <p:pic>
        <p:nvPicPr>
          <p:cNvPr id="446" name="Image" descr="Image"/>
          <p:cNvPicPr>
            <a:picLocks noChangeAspect="1"/>
          </p:cNvPicPr>
          <p:nvPr/>
        </p:nvPicPr>
        <p:blipFill>
          <a:blip r:embed="rId2"/>
          <a:stretch>
            <a:fillRect/>
          </a:stretch>
        </p:blipFill>
        <p:spPr>
          <a:xfrm>
            <a:off x="412984" y="385133"/>
            <a:ext cx="986571" cy="818923"/>
          </a:xfrm>
          <a:prstGeom prst="rect">
            <a:avLst/>
          </a:prstGeom>
          <a:ln w="12700">
            <a:miter lim="400000"/>
          </a:ln>
        </p:spPr>
      </p:pic>
      <p:sp>
        <p:nvSpPr>
          <p:cNvPr id="447" name="Slide Number"/>
          <p:cNvSpPr txBox="1">
            <a:spLocks noGrp="1"/>
          </p:cNvSpPr>
          <p:nvPr>
            <p:ph type="sldNum" sz="quarter" idx="2"/>
          </p:nvPr>
        </p:nvSpPr>
        <p:spPr>
          <a:xfrm>
            <a:off x="23681472" y="12934354"/>
            <a:ext cx="421997" cy="434976"/>
          </a:xfrm>
          <a:prstGeom prst="rect">
            <a:avLst/>
          </a:prstGeom>
        </p:spPr>
        <p:txBody>
          <a:bodyPr lIns="71437" tIns="71437" rIns="71437" bIns="71437" anchor="t"/>
          <a:lstStyle>
            <a:lvl1pPr algn="ctr" defTabSz="821531">
              <a:defRPr sz="1700" spc="0">
                <a:solidFill>
                  <a:srgbClr val="000000"/>
                </a:solidFill>
                <a:latin typeface="+mn-lt"/>
                <a:ea typeface="+mn-ea"/>
                <a:cs typeface="+mn-cs"/>
                <a:sym typeface="Montserrat Light"/>
              </a:defRPr>
            </a:lvl1pPr>
          </a:lstStyle>
          <a:p>
            <a:fld id="{86CB4B4D-7CA3-9044-876B-883B54F8677D}" type="slidenum">
              <a:t>‹#›</a:t>
            </a:fld>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
  <p:cSld name="full image caption">
    <p:bg>
      <p:bgPr>
        <a:solidFill>
          <a:srgbClr val="FFFFFF"/>
        </a:solidFill>
        <a:effectLst/>
      </p:bgPr>
    </p:bg>
    <p:spTree>
      <p:nvGrpSpPr>
        <p:cNvPr id="1" name=""/>
        <p:cNvGrpSpPr/>
        <p:nvPr/>
      </p:nvGrpSpPr>
      <p:grpSpPr>
        <a:xfrm>
          <a:off x="0" y="0"/>
          <a:ext cx="0" cy="0"/>
          <a:chOff x="0" y="0"/>
          <a:chExt cx="0" cy="0"/>
        </a:xfrm>
      </p:grpSpPr>
      <p:sp>
        <p:nvSpPr>
          <p:cNvPr id="454" name="Image"/>
          <p:cNvSpPr>
            <a:spLocks noGrp="1"/>
          </p:cNvSpPr>
          <p:nvPr>
            <p:ph type="pic" idx="21"/>
          </p:nvPr>
        </p:nvSpPr>
        <p:spPr>
          <a:xfrm>
            <a:off x="-21977" y="-1257858"/>
            <a:ext cx="24681954" cy="16485716"/>
          </a:xfrm>
          <a:prstGeom prst="rect">
            <a:avLst/>
          </a:prstGeom>
        </p:spPr>
        <p:txBody>
          <a:bodyPr lIns="91439" tIns="45719" rIns="91439" bIns="45719"/>
          <a:lstStyle/>
          <a:p>
            <a:endParaRPr/>
          </a:p>
        </p:txBody>
      </p:sp>
      <p:pic>
        <p:nvPicPr>
          <p:cNvPr id="455" name="Image" descr="Image"/>
          <p:cNvPicPr>
            <a:picLocks noChangeAspect="1"/>
          </p:cNvPicPr>
          <p:nvPr/>
        </p:nvPicPr>
        <p:blipFill>
          <a:blip r:embed="rId2"/>
          <a:stretch>
            <a:fillRect/>
          </a:stretch>
        </p:blipFill>
        <p:spPr>
          <a:xfrm>
            <a:off x="412984" y="385133"/>
            <a:ext cx="986571" cy="818923"/>
          </a:xfrm>
          <a:prstGeom prst="rect">
            <a:avLst/>
          </a:prstGeom>
          <a:ln w="12700">
            <a:miter lim="400000"/>
          </a:ln>
        </p:spPr>
      </p:pic>
      <p:sp>
        <p:nvSpPr>
          <p:cNvPr id="456" name="Slide Number"/>
          <p:cNvSpPr txBox="1">
            <a:spLocks noGrp="1"/>
          </p:cNvSpPr>
          <p:nvPr>
            <p:ph type="sldNum" sz="quarter" idx="2"/>
          </p:nvPr>
        </p:nvSpPr>
        <p:spPr>
          <a:xfrm>
            <a:off x="23681472" y="12934354"/>
            <a:ext cx="421997" cy="434976"/>
          </a:xfrm>
          <a:prstGeom prst="rect">
            <a:avLst/>
          </a:prstGeom>
        </p:spPr>
        <p:txBody>
          <a:bodyPr lIns="71437" tIns="71437" rIns="71437" bIns="71437" anchor="t"/>
          <a:lstStyle>
            <a:lvl1pPr algn="ctr" defTabSz="821531">
              <a:defRPr sz="1700" spc="0">
                <a:solidFill>
                  <a:srgbClr val="000000"/>
                </a:solidFill>
                <a:latin typeface="+mn-lt"/>
                <a:ea typeface="+mn-ea"/>
                <a:cs typeface="+mn-cs"/>
                <a:sym typeface="Montserrat Light"/>
              </a:defRPr>
            </a:lvl1pPr>
          </a:lstStyle>
          <a:p>
            <a:fld id="{86CB4B4D-7CA3-9044-876B-883B54F8677D}" type="slidenum">
              <a:t>‹#›</a:t>
            </a:fld>
            <a:endParaRPr/>
          </a:p>
        </p:txBody>
      </p:sp>
      <p:sp>
        <p:nvSpPr>
          <p:cNvPr id="457" name="Rectangle"/>
          <p:cNvSpPr/>
          <p:nvPr/>
        </p:nvSpPr>
        <p:spPr>
          <a:xfrm>
            <a:off x="2463800" y="10191316"/>
            <a:ext cx="10112110" cy="1945146"/>
          </a:xfrm>
          <a:prstGeom prst="rect">
            <a:avLst/>
          </a:prstGeom>
          <a:solidFill>
            <a:srgbClr val="FFFFFF"/>
          </a:solidFill>
          <a:ln w="12700">
            <a:miter lim="400000"/>
          </a:ln>
        </p:spPr>
        <p:txBody>
          <a:bodyPr lIns="71437" tIns="71437" rIns="71437" bIns="71437" anchor="ctr"/>
          <a:lstStyle/>
          <a:p>
            <a:pPr defTabSz="457200">
              <a:spcBef>
                <a:spcPts val="3200"/>
              </a:spcBef>
              <a:defRPr sz="1600" cap="none" spc="128">
                <a:solidFill>
                  <a:srgbClr val="FFFFFF"/>
                </a:solidFill>
              </a:defRPr>
            </a:pPr>
            <a:endParaRPr/>
          </a:p>
        </p:txBody>
      </p:sp>
      <p:sp>
        <p:nvSpPr>
          <p:cNvPr id="458" name="CAPTION COPY GOES IN THIS AREA RELATING TO IMAGE"/>
          <p:cNvSpPr txBox="1">
            <a:spLocks noGrp="1"/>
          </p:cNvSpPr>
          <p:nvPr>
            <p:ph type="body" sz="quarter" idx="22"/>
          </p:nvPr>
        </p:nvSpPr>
        <p:spPr>
          <a:xfrm>
            <a:off x="2901785" y="9937315"/>
            <a:ext cx="9363140" cy="2453146"/>
          </a:xfrm>
          <a:prstGeom prst="rect">
            <a:avLst/>
          </a:prstGeom>
        </p:spPr>
        <p:txBody>
          <a:bodyPr lIns="71437" tIns="71437" rIns="71437" bIns="71437" anchor="ctr">
            <a:normAutofit/>
          </a:bodyPr>
          <a:lstStyle>
            <a:lvl1pPr marL="0" indent="0" defTabSz="825500">
              <a:lnSpc>
                <a:spcPct val="90000"/>
              </a:lnSpc>
              <a:spcBef>
                <a:spcPts val="0"/>
              </a:spcBef>
              <a:buSzTx/>
              <a:buFontTx/>
              <a:buNone/>
              <a:defRPr sz="3700" cap="all" spc="481">
                <a:solidFill>
                  <a:srgbClr val="53585F"/>
                </a:solidFill>
                <a:latin typeface="+mj-lt"/>
                <a:ea typeface="+mj-ea"/>
                <a:cs typeface="+mj-cs"/>
                <a:sym typeface="Montserrat"/>
              </a:defRPr>
            </a:lvl1pPr>
          </a:lstStyle>
          <a:p>
            <a:r>
              <a:t>CAPTION COPY GOES IN THIS AREA RELATING TO IMAGE </a:t>
            </a: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
  <p:cSld name="DIVIDER 2">
    <p:bg>
      <p:bgPr>
        <a:solidFill>
          <a:srgbClr val="FFFFFF"/>
        </a:solidFill>
        <a:effectLst/>
      </p:bgPr>
    </p:bg>
    <p:spTree>
      <p:nvGrpSpPr>
        <p:cNvPr id="1" name=""/>
        <p:cNvGrpSpPr/>
        <p:nvPr/>
      </p:nvGrpSpPr>
      <p:grpSpPr>
        <a:xfrm>
          <a:off x="0" y="0"/>
          <a:ext cx="0" cy="0"/>
          <a:chOff x="0" y="0"/>
          <a:chExt cx="0" cy="0"/>
        </a:xfrm>
      </p:grpSpPr>
      <p:pic>
        <p:nvPicPr>
          <p:cNvPr id="476" name="Image" descr="Image"/>
          <p:cNvPicPr>
            <a:picLocks noChangeAspect="1"/>
          </p:cNvPicPr>
          <p:nvPr/>
        </p:nvPicPr>
        <p:blipFill>
          <a:blip r:embed="rId2"/>
          <a:stretch>
            <a:fillRect/>
          </a:stretch>
        </p:blipFill>
        <p:spPr>
          <a:xfrm>
            <a:off x="412984" y="385133"/>
            <a:ext cx="986571" cy="818923"/>
          </a:xfrm>
          <a:prstGeom prst="rect">
            <a:avLst/>
          </a:prstGeom>
          <a:ln w="12700">
            <a:miter lim="400000"/>
          </a:ln>
        </p:spPr>
      </p:pic>
      <p:sp>
        <p:nvSpPr>
          <p:cNvPr id="477" name="Slide Number"/>
          <p:cNvSpPr txBox="1">
            <a:spLocks noGrp="1"/>
          </p:cNvSpPr>
          <p:nvPr>
            <p:ph type="sldNum" sz="quarter" idx="2"/>
          </p:nvPr>
        </p:nvSpPr>
        <p:spPr>
          <a:xfrm>
            <a:off x="23681472" y="12934354"/>
            <a:ext cx="421997" cy="434976"/>
          </a:xfrm>
          <a:prstGeom prst="rect">
            <a:avLst/>
          </a:prstGeom>
        </p:spPr>
        <p:txBody>
          <a:bodyPr lIns="71437" tIns="71437" rIns="71437" bIns="71437" anchor="t"/>
          <a:lstStyle>
            <a:lvl1pPr algn="ctr" defTabSz="821531">
              <a:defRPr sz="1700" spc="0">
                <a:solidFill>
                  <a:srgbClr val="000000"/>
                </a:solidFill>
                <a:latin typeface="+mn-lt"/>
                <a:ea typeface="+mn-ea"/>
                <a:cs typeface="+mn-cs"/>
                <a:sym typeface="Montserrat Light"/>
              </a:defRPr>
            </a:lvl1pPr>
          </a:lstStyle>
          <a:p>
            <a:fld id="{86CB4B4D-7CA3-9044-876B-883B54F8677D}" type="slidenum">
              <a:t>‹#›</a:t>
            </a:fld>
            <a:endParaRPr/>
          </a:p>
        </p:txBody>
      </p:sp>
      <p:sp>
        <p:nvSpPr>
          <p:cNvPr id="478" name="Title Text GOES IN HERE AND THIS CAN ALSO BE USED AS A STATEMENT SLIDE TO MAKE A POINT"/>
          <p:cNvSpPr txBox="1">
            <a:spLocks noGrp="1"/>
          </p:cNvSpPr>
          <p:nvPr>
            <p:ph type="body" idx="21"/>
          </p:nvPr>
        </p:nvSpPr>
        <p:spPr>
          <a:xfrm>
            <a:off x="2013745" y="1690489"/>
            <a:ext cx="20356512" cy="10428883"/>
          </a:xfrm>
          <a:prstGeom prst="rect">
            <a:avLst/>
          </a:prstGeom>
        </p:spPr>
        <p:txBody>
          <a:bodyPr lIns="71437" tIns="71437" rIns="71437" bIns="71437" anchor="ctr">
            <a:normAutofit/>
          </a:bodyPr>
          <a:lstStyle/>
          <a:p>
            <a:pPr marL="0" indent="0" algn="ctr" defTabSz="825500">
              <a:lnSpc>
                <a:spcPct val="90000"/>
              </a:lnSpc>
              <a:spcBef>
                <a:spcPts val="0"/>
              </a:spcBef>
              <a:buSzTx/>
              <a:buFontTx/>
              <a:buNone/>
              <a:defRPr sz="12000" cap="all" spc="360">
                <a:solidFill>
                  <a:srgbClr val="4C4E58"/>
                </a:solidFill>
                <a:latin typeface="Montserrat SemiBold"/>
                <a:ea typeface="Montserrat SemiBold"/>
                <a:cs typeface="Montserrat SemiBold"/>
                <a:sym typeface="Montserrat SemiBold"/>
              </a:defRPr>
            </a:pPr>
            <a:r>
              <a:t>Title Text GOES IN HERE AND THIS CAN ALSO BE USED AS A STATEMENT SLIDE</a:t>
            </a:r>
            <a:br/>
            <a:r>
              <a:t>TO MAKE A POINT</a:t>
            </a: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x">
  <p:cSld name="DIVIDER image">
    <p:bg>
      <p:bgPr>
        <a:solidFill>
          <a:srgbClr val="FFFFFF"/>
        </a:solidFill>
        <a:effectLst/>
      </p:bgPr>
    </p:bg>
    <p:spTree>
      <p:nvGrpSpPr>
        <p:cNvPr id="1" name=""/>
        <p:cNvGrpSpPr/>
        <p:nvPr/>
      </p:nvGrpSpPr>
      <p:grpSpPr>
        <a:xfrm>
          <a:off x="0" y="0"/>
          <a:ext cx="0" cy="0"/>
          <a:chOff x="0" y="0"/>
          <a:chExt cx="0" cy="0"/>
        </a:xfrm>
      </p:grpSpPr>
      <p:sp>
        <p:nvSpPr>
          <p:cNvPr id="496" name="Image"/>
          <p:cNvSpPr>
            <a:spLocks noGrp="1"/>
          </p:cNvSpPr>
          <p:nvPr>
            <p:ph type="pic" idx="21"/>
          </p:nvPr>
        </p:nvSpPr>
        <p:spPr>
          <a:xfrm>
            <a:off x="-21977" y="-1257858"/>
            <a:ext cx="24681954" cy="16485716"/>
          </a:xfrm>
          <a:prstGeom prst="rect">
            <a:avLst/>
          </a:prstGeom>
        </p:spPr>
        <p:txBody>
          <a:bodyPr lIns="91439" tIns="45719" rIns="91439" bIns="45719"/>
          <a:lstStyle/>
          <a:p>
            <a:endParaRPr/>
          </a:p>
        </p:txBody>
      </p:sp>
      <p:pic>
        <p:nvPicPr>
          <p:cNvPr id="497" name="Image" descr="Image"/>
          <p:cNvPicPr>
            <a:picLocks noChangeAspect="1"/>
          </p:cNvPicPr>
          <p:nvPr/>
        </p:nvPicPr>
        <p:blipFill>
          <a:blip r:embed="rId2"/>
          <a:stretch>
            <a:fillRect/>
          </a:stretch>
        </p:blipFill>
        <p:spPr>
          <a:xfrm>
            <a:off x="412984" y="385133"/>
            <a:ext cx="986571" cy="818923"/>
          </a:xfrm>
          <a:prstGeom prst="rect">
            <a:avLst/>
          </a:prstGeom>
          <a:ln w="12700">
            <a:miter lim="400000"/>
          </a:ln>
        </p:spPr>
      </p:pic>
      <p:sp>
        <p:nvSpPr>
          <p:cNvPr id="498" name="Slide Number"/>
          <p:cNvSpPr txBox="1">
            <a:spLocks noGrp="1"/>
          </p:cNvSpPr>
          <p:nvPr>
            <p:ph type="sldNum" sz="quarter" idx="2"/>
          </p:nvPr>
        </p:nvSpPr>
        <p:spPr>
          <a:xfrm>
            <a:off x="23681472" y="12934354"/>
            <a:ext cx="421997" cy="434976"/>
          </a:xfrm>
          <a:prstGeom prst="rect">
            <a:avLst/>
          </a:prstGeom>
        </p:spPr>
        <p:txBody>
          <a:bodyPr lIns="71437" tIns="71437" rIns="71437" bIns="71437" anchor="t"/>
          <a:lstStyle>
            <a:lvl1pPr algn="ctr" defTabSz="821531">
              <a:defRPr sz="1700" spc="0">
                <a:solidFill>
                  <a:srgbClr val="000000"/>
                </a:solidFill>
                <a:latin typeface="+mn-lt"/>
                <a:ea typeface="+mn-ea"/>
                <a:cs typeface="+mn-cs"/>
                <a:sym typeface="Montserrat Light"/>
              </a:defRPr>
            </a:lvl1pPr>
          </a:lstStyle>
          <a:p>
            <a:fld id="{86CB4B4D-7CA3-9044-876B-883B54F8677D}" type="slidenum">
              <a:t>‹#›</a:t>
            </a:fld>
            <a:endParaRPr/>
          </a:p>
        </p:txBody>
      </p:sp>
      <p:sp>
        <p:nvSpPr>
          <p:cNvPr id="499" name="Title Text GOES IN HERE AND THIS CAN ALSO BE USED AS A STATEMENT SLIDE TO MAKE A POINT"/>
          <p:cNvSpPr txBox="1">
            <a:spLocks noGrp="1"/>
          </p:cNvSpPr>
          <p:nvPr>
            <p:ph type="body" idx="22"/>
          </p:nvPr>
        </p:nvSpPr>
        <p:spPr>
          <a:xfrm>
            <a:off x="2013745" y="1690489"/>
            <a:ext cx="20356512" cy="10428883"/>
          </a:xfrm>
          <a:prstGeom prst="rect">
            <a:avLst/>
          </a:prstGeom>
        </p:spPr>
        <p:txBody>
          <a:bodyPr lIns="71437" tIns="71437" rIns="71437" bIns="71437" anchor="ctr">
            <a:normAutofit/>
          </a:bodyPr>
          <a:lstStyle/>
          <a:p>
            <a:pPr marL="0" indent="0" algn="ctr" defTabSz="825500">
              <a:lnSpc>
                <a:spcPct val="90000"/>
              </a:lnSpc>
              <a:spcBef>
                <a:spcPts val="0"/>
              </a:spcBef>
              <a:buSzTx/>
              <a:buFontTx/>
              <a:buNone/>
              <a:defRPr sz="12000" cap="all" spc="360">
                <a:solidFill>
                  <a:srgbClr val="FFFFFF"/>
                </a:solidFill>
                <a:latin typeface="Montserrat SemiBold"/>
                <a:ea typeface="Montserrat SemiBold"/>
                <a:cs typeface="Montserrat SemiBold"/>
                <a:sym typeface="Montserrat SemiBold"/>
              </a:defRPr>
            </a:pPr>
            <a:r>
              <a:t>Title Text GOES IN HERE AND THIS CAN ALSO BE USED AS A STATEMENT SLIDE</a:t>
            </a:r>
            <a:br/>
            <a:r>
              <a:t>TO MAKE A POINT</a:t>
            </a: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x">
  <p:cSld name="DIVIDER light">
    <p:bg>
      <p:bgPr>
        <a:solidFill>
          <a:srgbClr val="FFFFFF"/>
        </a:solidFill>
        <a:effectLst/>
      </p:bgPr>
    </p:bg>
    <p:spTree>
      <p:nvGrpSpPr>
        <p:cNvPr id="1" name=""/>
        <p:cNvGrpSpPr/>
        <p:nvPr/>
      </p:nvGrpSpPr>
      <p:grpSpPr>
        <a:xfrm>
          <a:off x="0" y="0"/>
          <a:ext cx="0" cy="0"/>
          <a:chOff x="0" y="0"/>
          <a:chExt cx="0" cy="0"/>
        </a:xfrm>
      </p:grpSpPr>
      <p:sp>
        <p:nvSpPr>
          <p:cNvPr id="506" name="Image"/>
          <p:cNvSpPr>
            <a:spLocks noGrp="1"/>
          </p:cNvSpPr>
          <p:nvPr>
            <p:ph type="pic" idx="21"/>
          </p:nvPr>
        </p:nvSpPr>
        <p:spPr>
          <a:xfrm>
            <a:off x="-21977" y="-1257858"/>
            <a:ext cx="24681954" cy="16485716"/>
          </a:xfrm>
          <a:prstGeom prst="rect">
            <a:avLst/>
          </a:prstGeom>
        </p:spPr>
        <p:txBody>
          <a:bodyPr lIns="91439" tIns="45719" rIns="91439" bIns="45719"/>
          <a:lstStyle/>
          <a:p>
            <a:endParaRPr/>
          </a:p>
        </p:txBody>
      </p:sp>
      <p:pic>
        <p:nvPicPr>
          <p:cNvPr id="507" name="Image" descr="Image"/>
          <p:cNvPicPr>
            <a:picLocks noChangeAspect="1"/>
          </p:cNvPicPr>
          <p:nvPr/>
        </p:nvPicPr>
        <p:blipFill>
          <a:blip r:embed="rId2"/>
          <a:stretch>
            <a:fillRect/>
          </a:stretch>
        </p:blipFill>
        <p:spPr>
          <a:xfrm>
            <a:off x="412984" y="385133"/>
            <a:ext cx="986571" cy="818923"/>
          </a:xfrm>
          <a:prstGeom prst="rect">
            <a:avLst/>
          </a:prstGeom>
          <a:ln w="12700">
            <a:miter lim="400000"/>
          </a:ln>
        </p:spPr>
      </p:pic>
      <p:sp>
        <p:nvSpPr>
          <p:cNvPr id="508" name="Slide Number"/>
          <p:cNvSpPr txBox="1">
            <a:spLocks noGrp="1"/>
          </p:cNvSpPr>
          <p:nvPr>
            <p:ph type="sldNum" sz="quarter" idx="2"/>
          </p:nvPr>
        </p:nvSpPr>
        <p:spPr>
          <a:xfrm>
            <a:off x="23681472" y="12934354"/>
            <a:ext cx="421997" cy="434976"/>
          </a:xfrm>
          <a:prstGeom prst="rect">
            <a:avLst/>
          </a:prstGeom>
        </p:spPr>
        <p:txBody>
          <a:bodyPr lIns="71437" tIns="71437" rIns="71437" bIns="71437" anchor="t"/>
          <a:lstStyle>
            <a:lvl1pPr algn="ctr" defTabSz="821531">
              <a:defRPr sz="1700" spc="0">
                <a:solidFill>
                  <a:srgbClr val="000000"/>
                </a:solidFill>
                <a:latin typeface="+mn-lt"/>
                <a:ea typeface="+mn-ea"/>
                <a:cs typeface="+mn-cs"/>
                <a:sym typeface="Montserrat Light"/>
              </a:defRPr>
            </a:lvl1pPr>
          </a:lstStyle>
          <a:p>
            <a:fld id="{86CB4B4D-7CA3-9044-876B-883B54F8677D}" type="slidenum">
              <a:t>‹#›</a:t>
            </a:fld>
            <a:endParaRPr/>
          </a:p>
        </p:txBody>
      </p:sp>
      <p:sp>
        <p:nvSpPr>
          <p:cNvPr id="509" name="Title Text GOES IN HERE AND THIS CAN ALSO BE USED AS A STATEMENT SLIDE TO MAKE A POINT"/>
          <p:cNvSpPr txBox="1">
            <a:spLocks noGrp="1"/>
          </p:cNvSpPr>
          <p:nvPr>
            <p:ph type="body" idx="22"/>
          </p:nvPr>
        </p:nvSpPr>
        <p:spPr>
          <a:xfrm>
            <a:off x="2013745" y="1690489"/>
            <a:ext cx="20356512" cy="10428883"/>
          </a:xfrm>
          <a:prstGeom prst="rect">
            <a:avLst/>
          </a:prstGeom>
        </p:spPr>
        <p:txBody>
          <a:bodyPr lIns="71437" tIns="71437" rIns="71437" bIns="71437" anchor="ctr">
            <a:normAutofit/>
          </a:bodyPr>
          <a:lstStyle/>
          <a:p>
            <a:pPr marL="0" indent="0" algn="ctr" defTabSz="825500">
              <a:lnSpc>
                <a:spcPct val="90000"/>
              </a:lnSpc>
              <a:spcBef>
                <a:spcPts val="0"/>
              </a:spcBef>
              <a:buSzTx/>
              <a:buFontTx/>
              <a:buNone/>
              <a:defRPr sz="12000" cap="all" spc="360">
                <a:solidFill>
                  <a:srgbClr val="FFFFFF"/>
                </a:solidFill>
                <a:latin typeface="+mn-lt"/>
                <a:ea typeface="+mn-ea"/>
                <a:cs typeface="+mn-cs"/>
                <a:sym typeface="Montserrat Light"/>
              </a:defRPr>
            </a:pPr>
            <a:r>
              <a:t>Title Text GOES IN HERE AND THIS CAN ALSO BE USED AS A STATEMENT SLIDE</a:t>
            </a:r>
            <a:br/>
            <a:r>
              <a:t>TO MAKE A POINT</a:t>
            </a: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x">
  <p:cSld name="DIVIDER light copy">
    <p:bg>
      <p:bgPr>
        <a:solidFill>
          <a:srgbClr val="FFFFFF"/>
        </a:solidFill>
        <a:effectLst/>
      </p:bgPr>
    </p:bg>
    <p:spTree>
      <p:nvGrpSpPr>
        <p:cNvPr id="1" name=""/>
        <p:cNvGrpSpPr/>
        <p:nvPr/>
      </p:nvGrpSpPr>
      <p:grpSpPr>
        <a:xfrm>
          <a:off x="0" y="0"/>
          <a:ext cx="0" cy="0"/>
          <a:chOff x="0" y="0"/>
          <a:chExt cx="0" cy="0"/>
        </a:xfrm>
      </p:grpSpPr>
      <p:sp>
        <p:nvSpPr>
          <p:cNvPr id="516" name="Image"/>
          <p:cNvSpPr>
            <a:spLocks noGrp="1"/>
          </p:cNvSpPr>
          <p:nvPr>
            <p:ph type="pic" idx="21"/>
          </p:nvPr>
        </p:nvSpPr>
        <p:spPr>
          <a:xfrm>
            <a:off x="-21977" y="-1257858"/>
            <a:ext cx="24681954" cy="16485716"/>
          </a:xfrm>
          <a:prstGeom prst="rect">
            <a:avLst/>
          </a:prstGeom>
        </p:spPr>
        <p:txBody>
          <a:bodyPr lIns="91439" tIns="45719" rIns="91439" bIns="45719"/>
          <a:lstStyle/>
          <a:p>
            <a:endParaRPr/>
          </a:p>
        </p:txBody>
      </p:sp>
      <p:pic>
        <p:nvPicPr>
          <p:cNvPr id="517" name="Image" descr="Image"/>
          <p:cNvPicPr>
            <a:picLocks noChangeAspect="1"/>
          </p:cNvPicPr>
          <p:nvPr/>
        </p:nvPicPr>
        <p:blipFill>
          <a:blip r:embed="rId2"/>
          <a:stretch>
            <a:fillRect/>
          </a:stretch>
        </p:blipFill>
        <p:spPr>
          <a:xfrm>
            <a:off x="412984" y="385133"/>
            <a:ext cx="986571" cy="818923"/>
          </a:xfrm>
          <a:prstGeom prst="rect">
            <a:avLst/>
          </a:prstGeom>
          <a:ln w="12700">
            <a:miter lim="400000"/>
          </a:ln>
        </p:spPr>
      </p:pic>
      <p:sp>
        <p:nvSpPr>
          <p:cNvPr id="518" name="Slide Number"/>
          <p:cNvSpPr txBox="1">
            <a:spLocks noGrp="1"/>
          </p:cNvSpPr>
          <p:nvPr>
            <p:ph type="sldNum" sz="quarter" idx="2"/>
          </p:nvPr>
        </p:nvSpPr>
        <p:spPr>
          <a:xfrm>
            <a:off x="23681472" y="12934354"/>
            <a:ext cx="421997" cy="434976"/>
          </a:xfrm>
          <a:prstGeom prst="rect">
            <a:avLst/>
          </a:prstGeom>
        </p:spPr>
        <p:txBody>
          <a:bodyPr lIns="71437" tIns="71437" rIns="71437" bIns="71437" anchor="t"/>
          <a:lstStyle>
            <a:lvl1pPr algn="ctr" defTabSz="821531">
              <a:defRPr sz="1700" spc="0">
                <a:solidFill>
                  <a:srgbClr val="000000"/>
                </a:solidFill>
                <a:latin typeface="+mn-lt"/>
                <a:ea typeface="+mn-ea"/>
                <a:cs typeface="+mn-cs"/>
                <a:sym typeface="Montserrat Light"/>
              </a:defRPr>
            </a:lvl1pPr>
          </a:lstStyle>
          <a:p>
            <a:fld id="{86CB4B4D-7CA3-9044-876B-883B54F8677D}" type="slidenum">
              <a:t>‹#›</a:t>
            </a:fld>
            <a:endParaRPr/>
          </a:p>
        </p:txBody>
      </p:sp>
      <p:sp>
        <p:nvSpPr>
          <p:cNvPr id="519" name="BRANDING AN IMAGE WITH THE HEX AND TYPE STYLE  GIVES OWNERSHIP"/>
          <p:cNvSpPr txBox="1">
            <a:spLocks noGrp="1"/>
          </p:cNvSpPr>
          <p:nvPr>
            <p:ph type="body" sz="quarter" idx="22"/>
          </p:nvPr>
        </p:nvSpPr>
        <p:spPr>
          <a:xfrm>
            <a:off x="8079782" y="3403755"/>
            <a:ext cx="8605437" cy="7434151"/>
          </a:xfrm>
          <a:prstGeom prst="rect">
            <a:avLst/>
          </a:prstGeom>
        </p:spPr>
        <p:txBody>
          <a:bodyPr lIns="71437" tIns="71437" rIns="71437" bIns="71437" anchor="ctr">
            <a:normAutofit/>
          </a:bodyPr>
          <a:lstStyle>
            <a:lvl1pPr marL="0" indent="0" algn="ctr" defTabSz="457200">
              <a:lnSpc>
                <a:spcPct val="90000"/>
              </a:lnSpc>
              <a:spcBef>
                <a:spcPts val="0"/>
              </a:spcBef>
              <a:buSzTx/>
              <a:buFontTx/>
              <a:buNone/>
              <a:tabLst>
                <a:tab pos="1066800" algn="l"/>
              </a:tabLst>
              <a:defRPr sz="6300">
                <a:solidFill>
                  <a:srgbClr val="FFFFFF"/>
                </a:solidFill>
                <a:latin typeface="Montserrat SemiBold"/>
                <a:ea typeface="Montserrat SemiBold"/>
                <a:cs typeface="Montserrat SemiBold"/>
                <a:sym typeface="Montserrat SemiBold"/>
              </a:defRPr>
            </a:lvl1pPr>
          </a:lstStyle>
          <a:p>
            <a:r>
              <a:t>BRANDING AN IMAGE WITH THE HEX AND TYPE STYLE  GIVES OWNERSHIP</a:t>
            </a:r>
          </a:p>
        </p:txBody>
      </p:sp>
      <p:sp>
        <p:nvSpPr>
          <p:cNvPr id="520" name="Shape"/>
          <p:cNvSpPr>
            <a:spLocks noGrp="1"/>
          </p:cNvSpPr>
          <p:nvPr>
            <p:ph type="body" sz="half" idx="23"/>
          </p:nvPr>
        </p:nvSpPr>
        <p:spPr>
          <a:xfrm>
            <a:off x="7391705" y="2814958"/>
            <a:ext cx="9854593" cy="8179945"/>
          </a:xfrm>
          <a:custGeom>
            <a:avLst/>
            <a:gdLst/>
            <a:ahLst/>
            <a:cxnLst>
              <a:cxn ang="0">
                <a:pos x="wd2" y="hd2"/>
              </a:cxn>
              <a:cxn ang="5400000">
                <a:pos x="wd2" y="hd2"/>
              </a:cxn>
              <a:cxn ang="10800000">
                <a:pos x="wd2" y="hd2"/>
              </a:cxn>
              <a:cxn ang="16200000">
                <a:pos x="wd2" y="hd2"/>
              </a:cxn>
            </a:cxnLst>
            <a:rect l="0" t="0" r="r" b="b"/>
            <a:pathLst>
              <a:path w="21600" h="21600" extrusionOk="0">
                <a:moveTo>
                  <a:pt x="16200" y="0"/>
                </a:moveTo>
                <a:lnTo>
                  <a:pt x="21600" y="10800"/>
                </a:lnTo>
                <a:lnTo>
                  <a:pt x="16200" y="21600"/>
                </a:lnTo>
                <a:lnTo>
                  <a:pt x="5400" y="21600"/>
                </a:lnTo>
                <a:lnTo>
                  <a:pt x="0" y="10800"/>
                </a:lnTo>
                <a:lnTo>
                  <a:pt x="5400" y="0"/>
                </a:lnTo>
                <a:cubicBezTo>
                  <a:pt x="5400" y="0"/>
                  <a:pt x="16200" y="0"/>
                  <a:pt x="16200" y="0"/>
                </a:cubicBezTo>
                <a:close/>
              </a:path>
            </a:pathLst>
          </a:custGeom>
          <a:ln w="127000">
            <a:solidFill>
              <a:srgbClr val="FFFFFF"/>
            </a:solidFill>
          </a:ln>
        </p:spPr>
        <p:txBody>
          <a:bodyPr lIns="38100" tIns="38100" rIns="38100" bIns="38100" anchor="ctr"/>
          <a:lstStyle/>
          <a:p>
            <a:pPr marL="0" indent="0" algn="ctr" defTabSz="457200">
              <a:lnSpc>
                <a:spcPct val="90000"/>
              </a:lnSpc>
              <a:spcBef>
                <a:spcPts val="3200"/>
              </a:spcBef>
              <a:buSzTx/>
              <a:buFontTx/>
              <a:buNone/>
              <a:defRPr sz="3000" spc="239">
                <a:solidFill>
                  <a:srgbClr val="777F8B"/>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x">
  <p:cSld name="1_COPY 1">
    <p:bg>
      <p:bgPr>
        <a:solidFill>
          <a:srgbClr val="E7EAEC"/>
        </a:solidFill>
        <a:effectLst/>
      </p:bgPr>
    </p:bg>
    <p:spTree>
      <p:nvGrpSpPr>
        <p:cNvPr id="1" name=""/>
        <p:cNvGrpSpPr/>
        <p:nvPr/>
      </p:nvGrpSpPr>
      <p:grpSpPr>
        <a:xfrm>
          <a:off x="0" y="0"/>
          <a:ext cx="0" cy="0"/>
          <a:chOff x="0" y="0"/>
          <a:chExt cx="0" cy="0"/>
        </a:xfrm>
      </p:grpSpPr>
      <p:sp>
        <p:nvSpPr>
          <p:cNvPr id="527" name="Rectangle"/>
          <p:cNvSpPr/>
          <p:nvPr/>
        </p:nvSpPr>
        <p:spPr>
          <a:xfrm>
            <a:off x="-35796" y="-1"/>
            <a:ext cx="24402131" cy="1301191"/>
          </a:xfrm>
          <a:prstGeom prst="rect">
            <a:avLst/>
          </a:prstGeom>
          <a:solidFill>
            <a:srgbClr val="FFFFFF"/>
          </a:solidFill>
          <a:ln w="12700">
            <a:miter lim="400000"/>
          </a:ln>
        </p:spPr>
        <p:txBody>
          <a:bodyPr lIns="121917" tIns="121917" rIns="121917" bIns="121917" anchor="ctr"/>
          <a:lstStyle/>
          <a:p>
            <a:pPr defTabSz="1132840">
              <a:spcBef>
                <a:spcPts val="3200"/>
              </a:spcBef>
              <a:defRPr sz="5600" cap="none" spc="448">
                <a:solidFill>
                  <a:srgbClr val="777F8B"/>
                </a:solidFill>
                <a:latin typeface="Calibri"/>
                <a:ea typeface="Calibri"/>
                <a:cs typeface="Calibri"/>
                <a:sym typeface="Calibri"/>
              </a:defRPr>
            </a:pPr>
            <a:endParaRPr/>
          </a:p>
        </p:txBody>
      </p:sp>
      <p:grpSp>
        <p:nvGrpSpPr>
          <p:cNvPr id="532" name="Group"/>
          <p:cNvGrpSpPr/>
          <p:nvPr/>
        </p:nvGrpSpPr>
        <p:grpSpPr>
          <a:xfrm>
            <a:off x="24584" y="2187570"/>
            <a:ext cx="11633585" cy="11193927"/>
            <a:chOff x="0" y="0"/>
            <a:chExt cx="11633583" cy="11193926"/>
          </a:xfrm>
        </p:grpSpPr>
        <p:sp>
          <p:nvSpPr>
            <p:cNvPr id="528" name="Shape"/>
            <p:cNvSpPr/>
            <p:nvPr/>
          </p:nvSpPr>
          <p:spPr>
            <a:xfrm>
              <a:off x="0" y="0"/>
              <a:ext cx="11633585" cy="11193926"/>
            </a:xfrm>
            <a:custGeom>
              <a:avLst/>
              <a:gdLst/>
              <a:ahLst/>
              <a:cxnLst>
                <a:cxn ang="0">
                  <a:pos x="wd2" y="hd2"/>
                </a:cxn>
                <a:cxn ang="5400000">
                  <a:pos x="wd2" y="hd2"/>
                </a:cxn>
                <a:cxn ang="10800000">
                  <a:pos x="wd2" y="hd2"/>
                </a:cxn>
                <a:cxn ang="16200000">
                  <a:pos x="wd2" y="hd2"/>
                </a:cxn>
              </a:cxnLst>
              <a:rect l="0" t="0" r="r" b="b"/>
              <a:pathLst>
                <a:path w="21600" h="21600" extrusionOk="0">
                  <a:moveTo>
                    <a:pt x="14072" y="0"/>
                  </a:moveTo>
                  <a:lnTo>
                    <a:pt x="0" y="0"/>
                  </a:lnTo>
                  <a:lnTo>
                    <a:pt x="0" y="21600"/>
                  </a:lnTo>
                  <a:lnTo>
                    <a:pt x="13382" y="21600"/>
                  </a:lnTo>
                  <a:lnTo>
                    <a:pt x="21600" y="10327"/>
                  </a:lnTo>
                  <a:lnTo>
                    <a:pt x="14072" y="0"/>
                  </a:lnTo>
                  <a:close/>
                </a:path>
              </a:pathLst>
            </a:custGeom>
            <a:solidFill>
              <a:srgbClr val="000000">
                <a:alpha val="3000"/>
              </a:srgbClr>
            </a:solidFill>
            <a:ln w="12700" cap="flat">
              <a:noFill/>
              <a:miter lim="400000"/>
            </a:ln>
            <a:effectLst/>
          </p:spPr>
          <p:txBody>
            <a:bodyPr wrap="square" lIns="121917" tIns="121917" rIns="121917" bIns="121917" numCol="1" anchor="t">
              <a:noAutofit/>
            </a:bodyPr>
            <a:lstStyle/>
            <a:p>
              <a:pPr algn="l" defTabSz="1132840">
                <a:spcBef>
                  <a:spcPts val="3200"/>
                </a:spcBef>
                <a:defRPr sz="5600" spc="448">
                  <a:solidFill>
                    <a:srgbClr val="000000"/>
                  </a:solidFill>
                  <a:latin typeface="+mn-lt"/>
                  <a:ea typeface="+mn-ea"/>
                  <a:cs typeface="+mn-cs"/>
                  <a:sym typeface="Montserrat Light"/>
                </a:defRPr>
              </a:pPr>
              <a:endParaRPr/>
            </a:p>
          </p:txBody>
        </p:sp>
        <p:sp>
          <p:nvSpPr>
            <p:cNvPr id="529" name="Rectangle"/>
            <p:cNvSpPr/>
            <p:nvPr/>
          </p:nvSpPr>
          <p:spPr>
            <a:xfrm>
              <a:off x="20152" y="1592506"/>
              <a:ext cx="1697342" cy="7732903"/>
            </a:xfrm>
            <a:prstGeom prst="rect">
              <a:avLst/>
            </a:prstGeom>
            <a:solidFill>
              <a:srgbClr val="FFFFFF">
                <a:alpha val="31000"/>
              </a:srgbClr>
            </a:solidFill>
            <a:ln w="12700" cap="flat">
              <a:noFill/>
              <a:miter lim="400000"/>
            </a:ln>
            <a:effectLst/>
          </p:spPr>
          <p:txBody>
            <a:bodyPr wrap="square" lIns="121917" tIns="121917" rIns="121917" bIns="121917" numCol="1" anchor="t">
              <a:noAutofit/>
            </a:bodyPr>
            <a:lstStyle/>
            <a:p>
              <a:pPr algn="l" defTabSz="1132840">
                <a:spcBef>
                  <a:spcPts val="3200"/>
                </a:spcBef>
                <a:defRPr sz="5600" spc="448">
                  <a:solidFill>
                    <a:srgbClr val="000000"/>
                  </a:solidFill>
                  <a:latin typeface="+mn-lt"/>
                  <a:ea typeface="+mn-ea"/>
                  <a:cs typeface="+mn-cs"/>
                  <a:sym typeface="Montserrat Light"/>
                </a:defRPr>
              </a:pPr>
              <a:endParaRPr/>
            </a:p>
          </p:txBody>
        </p:sp>
        <p:sp>
          <p:nvSpPr>
            <p:cNvPr id="530" name="Shape"/>
            <p:cNvSpPr/>
            <p:nvPr/>
          </p:nvSpPr>
          <p:spPr>
            <a:xfrm>
              <a:off x="3873231" y="4327016"/>
              <a:ext cx="1972268" cy="202360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241" y="749"/>
                  </a:lnTo>
                  <a:lnTo>
                    <a:pt x="20794" y="1570"/>
                  </a:lnTo>
                  <a:lnTo>
                    <a:pt x="20258" y="2464"/>
                  </a:lnTo>
                  <a:lnTo>
                    <a:pt x="19633" y="3430"/>
                  </a:lnTo>
                  <a:lnTo>
                    <a:pt x="19043" y="4228"/>
                  </a:lnTo>
                  <a:lnTo>
                    <a:pt x="18362" y="5022"/>
                  </a:lnTo>
                  <a:lnTo>
                    <a:pt x="17590" y="5810"/>
                  </a:lnTo>
                  <a:lnTo>
                    <a:pt x="16725" y="6592"/>
                  </a:lnTo>
                  <a:lnTo>
                    <a:pt x="15767" y="7370"/>
                  </a:lnTo>
                  <a:lnTo>
                    <a:pt x="14899" y="8005"/>
                  </a:lnTo>
                  <a:lnTo>
                    <a:pt x="13953" y="8619"/>
                  </a:lnTo>
                  <a:lnTo>
                    <a:pt x="12931" y="9212"/>
                  </a:lnTo>
                  <a:lnTo>
                    <a:pt x="11832" y="9784"/>
                  </a:lnTo>
                  <a:lnTo>
                    <a:pt x="10657" y="10335"/>
                  </a:lnTo>
                  <a:lnTo>
                    <a:pt x="9405" y="10864"/>
                  </a:lnTo>
                  <a:lnTo>
                    <a:pt x="8415" y="11237"/>
                  </a:lnTo>
                  <a:lnTo>
                    <a:pt x="7372" y="11574"/>
                  </a:lnTo>
                  <a:lnTo>
                    <a:pt x="6275" y="11877"/>
                  </a:lnTo>
                  <a:lnTo>
                    <a:pt x="5126" y="12145"/>
                  </a:lnTo>
                  <a:lnTo>
                    <a:pt x="3923" y="12378"/>
                  </a:lnTo>
                  <a:lnTo>
                    <a:pt x="2668" y="12576"/>
                  </a:lnTo>
                  <a:lnTo>
                    <a:pt x="1360" y="12739"/>
                  </a:lnTo>
                  <a:lnTo>
                    <a:pt x="0" y="12868"/>
                  </a:lnTo>
                  <a:lnTo>
                    <a:pt x="2231" y="13129"/>
                  </a:lnTo>
                  <a:lnTo>
                    <a:pt x="4316" y="13446"/>
                  </a:lnTo>
                  <a:lnTo>
                    <a:pt x="6258" y="13812"/>
                  </a:lnTo>
                  <a:lnTo>
                    <a:pt x="8061" y="14222"/>
                  </a:lnTo>
                  <a:lnTo>
                    <a:pt x="9730" y="14668"/>
                  </a:lnTo>
                  <a:lnTo>
                    <a:pt x="11269" y="15145"/>
                  </a:lnTo>
                  <a:lnTo>
                    <a:pt x="12682" y="15646"/>
                  </a:lnTo>
                  <a:lnTo>
                    <a:pt x="13973" y="16164"/>
                  </a:lnTo>
                  <a:lnTo>
                    <a:pt x="15147" y="16694"/>
                  </a:lnTo>
                  <a:lnTo>
                    <a:pt x="16208" y="17228"/>
                  </a:lnTo>
                  <a:lnTo>
                    <a:pt x="17159" y="17761"/>
                  </a:lnTo>
                  <a:lnTo>
                    <a:pt x="18006" y="18286"/>
                  </a:lnTo>
                  <a:lnTo>
                    <a:pt x="18752" y="18797"/>
                  </a:lnTo>
                  <a:lnTo>
                    <a:pt x="19959" y="19750"/>
                  </a:lnTo>
                  <a:lnTo>
                    <a:pt x="20813" y="20569"/>
                  </a:lnTo>
                  <a:lnTo>
                    <a:pt x="21349" y="21202"/>
                  </a:lnTo>
                  <a:lnTo>
                    <a:pt x="21600" y="21600"/>
                  </a:lnTo>
                  <a:lnTo>
                    <a:pt x="21600" y="0"/>
                  </a:lnTo>
                  <a:close/>
                </a:path>
              </a:pathLst>
            </a:custGeom>
            <a:solidFill>
              <a:srgbClr val="FFFFFF">
                <a:alpha val="31000"/>
              </a:srgbClr>
            </a:solidFill>
            <a:ln w="12700" cap="flat">
              <a:noFill/>
              <a:miter lim="400000"/>
            </a:ln>
            <a:effectLst/>
          </p:spPr>
          <p:txBody>
            <a:bodyPr wrap="square" lIns="121917" tIns="121917" rIns="121917" bIns="121917" numCol="1" anchor="t">
              <a:noAutofit/>
            </a:bodyPr>
            <a:lstStyle/>
            <a:p>
              <a:pPr algn="l" defTabSz="1132840">
                <a:spcBef>
                  <a:spcPts val="3200"/>
                </a:spcBef>
                <a:defRPr sz="5600" spc="448">
                  <a:solidFill>
                    <a:srgbClr val="000000"/>
                  </a:solidFill>
                  <a:latin typeface="+mn-lt"/>
                  <a:ea typeface="+mn-ea"/>
                  <a:cs typeface="+mn-cs"/>
                  <a:sym typeface="Montserrat Light"/>
                </a:defRPr>
              </a:pPr>
              <a:endParaRPr/>
            </a:p>
          </p:txBody>
        </p:sp>
        <p:sp>
          <p:nvSpPr>
            <p:cNvPr id="531" name="Shape"/>
            <p:cNvSpPr/>
            <p:nvPr/>
          </p:nvSpPr>
          <p:spPr>
            <a:xfrm>
              <a:off x="2787725" y="1592514"/>
              <a:ext cx="3057774" cy="154082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1385" y="124"/>
                  </a:lnTo>
                  <a:lnTo>
                    <a:pt x="2710" y="317"/>
                  </a:lnTo>
                  <a:lnTo>
                    <a:pt x="3977" y="576"/>
                  </a:lnTo>
                  <a:lnTo>
                    <a:pt x="5187" y="896"/>
                  </a:lnTo>
                  <a:lnTo>
                    <a:pt x="6342" y="1273"/>
                  </a:lnTo>
                  <a:lnTo>
                    <a:pt x="7442" y="1705"/>
                  </a:lnTo>
                  <a:lnTo>
                    <a:pt x="8489" y="2187"/>
                  </a:lnTo>
                  <a:lnTo>
                    <a:pt x="9484" y="2716"/>
                  </a:lnTo>
                  <a:lnTo>
                    <a:pt x="10428" y="3287"/>
                  </a:lnTo>
                  <a:lnTo>
                    <a:pt x="11323" y="3897"/>
                  </a:lnTo>
                  <a:lnTo>
                    <a:pt x="12171" y="4542"/>
                  </a:lnTo>
                  <a:lnTo>
                    <a:pt x="12971" y="5219"/>
                  </a:lnTo>
                  <a:lnTo>
                    <a:pt x="13726" y="5924"/>
                  </a:lnTo>
                  <a:lnTo>
                    <a:pt x="14437" y="6652"/>
                  </a:lnTo>
                  <a:lnTo>
                    <a:pt x="15105" y="7400"/>
                  </a:lnTo>
                  <a:lnTo>
                    <a:pt x="15731" y="8165"/>
                  </a:lnTo>
                  <a:lnTo>
                    <a:pt x="16317" y="8942"/>
                  </a:lnTo>
                  <a:lnTo>
                    <a:pt x="16864" y="9728"/>
                  </a:lnTo>
                  <a:lnTo>
                    <a:pt x="17373" y="10519"/>
                  </a:lnTo>
                  <a:lnTo>
                    <a:pt x="17846" y="11312"/>
                  </a:lnTo>
                  <a:lnTo>
                    <a:pt x="18283" y="12102"/>
                  </a:lnTo>
                  <a:lnTo>
                    <a:pt x="18687" y="12885"/>
                  </a:lnTo>
                  <a:lnTo>
                    <a:pt x="19058" y="13659"/>
                  </a:lnTo>
                  <a:lnTo>
                    <a:pt x="19707" y="15161"/>
                  </a:lnTo>
                  <a:lnTo>
                    <a:pt x="20241" y="16578"/>
                  </a:lnTo>
                  <a:lnTo>
                    <a:pt x="20670" y="17879"/>
                  </a:lnTo>
                  <a:lnTo>
                    <a:pt x="21005" y="19035"/>
                  </a:lnTo>
                  <a:lnTo>
                    <a:pt x="21254" y="20015"/>
                  </a:lnTo>
                  <a:lnTo>
                    <a:pt x="21493" y="21090"/>
                  </a:lnTo>
                  <a:lnTo>
                    <a:pt x="21577" y="21499"/>
                  </a:lnTo>
                  <a:lnTo>
                    <a:pt x="21600" y="21600"/>
                  </a:lnTo>
                  <a:lnTo>
                    <a:pt x="21600" y="0"/>
                  </a:lnTo>
                  <a:close/>
                </a:path>
              </a:pathLst>
            </a:custGeom>
            <a:solidFill>
              <a:srgbClr val="FFFFFF">
                <a:alpha val="31000"/>
              </a:srgbClr>
            </a:solidFill>
            <a:ln w="12700" cap="flat">
              <a:noFill/>
              <a:miter lim="400000"/>
            </a:ln>
            <a:effectLst/>
          </p:spPr>
          <p:txBody>
            <a:bodyPr wrap="square" lIns="121917" tIns="121917" rIns="121917" bIns="121917" numCol="1" anchor="t">
              <a:noAutofit/>
            </a:bodyPr>
            <a:lstStyle/>
            <a:p>
              <a:pPr algn="l" defTabSz="1132840">
                <a:spcBef>
                  <a:spcPts val="3200"/>
                </a:spcBef>
                <a:defRPr sz="5600" spc="448">
                  <a:solidFill>
                    <a:srgbClr val="000000"/>
                  </a:solidFill>
                  <a:latin typeface="+mn-lt"/>
                  <a:ea typeface="+mn-ea"/>
                  <a:cs typeface="+mn-cs"/>
                  <a:sym typeface="Montserrat Light"/>
                </a:defRPr>
              </a:pPr>
              <a:endParaRPr/>
            </a:p>
          </p:txBody>
        </p:sp>
      </p:grpSp>
      <p:pic>
        <p:nvPicPr>
          <p:cNvPr id="533" name="image1.png" descr="image1.png"/>
          <p:cNvPicPr>
            <a:picLocks noChangeAspect="1"/>
          </p:cNvPicPr>
          <p:nvPr/>
        </p:nvPicPr>
        <p:blipFill>
          <a:blip r:embed="rId2"/>
          <a:stretch>
            <a:fillRect/>
          </a:stretch>
        </p:blipFill>
        <p:spPr>
          <a:xfrm>
            <a:off x="-14865" y="8844936"/>
            <a:ext cx="985801" cy="46107"/>
          </a:xfrm>
          <a:prstGeom prst="rect">
            <a:avLst/>
          </a:prstGeom>
          <a:ln w="12700">
            <a:miter lim="400000"/>
          </a:ln>
        </p:spPr>
      </p:pic>
      <p:grpSp>
        <p:nvGrpSpPr>
          <p:cNvPr id="538" name="Group"/>
          <p:cNvGrpSpPr/>
          <p:nvPr/>
        </p:nvGrpSpPr>
        <p:grpSpPr>
          <a:xfrm>
            <a:off x="22828953" y="350733"/>
            <a:ext cx="928772" cy="681067"/>
            <a:chOff x="0" y="0"/>
            <a:chExt cx="928770" cy="681065"/>
          </a:xfrm>
        </p:grpSpPr>
        <p:sp>
          <p:nvSpPr>
            <p:cNvPr id="534" name="Shape"/>
            <p:cNvSpPr/>
            <p:nvPr/>
          </p:nvSpPr>
          <p:spPr>
            <a:xfrm>
              <a:off x="-1" y="0"/>
              <a:ext cx="928772" cy="681067"/>
            </a:xfrm>
            <a:custGeom>
              <a:avLst/>
              <a:gdLst/>
              <a:ahLst/>
              <a:cxnLst>
                <a:cxn ang="0">
                  <a:pos x="wd2" y="hd2"/>
                </a:cxn>
                <a:cxn ang="5400000">
                  <a:pos x="wd2" y="hd2"/>
                </a:cxn>
                <a:cxn ang="10800000">
                  <a:pos x="wd2" y="hd2"/>
                </a:cxn>
                <a:cxn ang="16200000">
                  <a:pos x="wd2" y="hd2"/>
                </a:cxn>
              </a:cxnLst>
              <a:rect l="0" t="0" r="r" b="b"/>
              <a:pathLst>
                <a:path w="21600" h="21600" extrusionOk="0">
                  <a:moveTo>
                    <a:pt x="16200" y="0"/>
                  </a:moveTo>
                  <a:lnTo>
                    <a:pt x="5400" y="0"/>
                  </a:lnTo>
                  <a:lnTo>
                    <a:pt x="0" y="10800"/>
                  </a:lnTo>
                  <a:lnTo>
                    <a:pt x="5400" y="21600"/>
                  </a:lnTo>
                  <a:lnTo>
                    <a:pt x="16200" y="21600"/>
                  </a:lnTo>
                  <a:lnTo>
                    <a:pt x="21600" y="10800"/>
                  </a:lnTo>
                  <a:lnTo>
                    <a:pt x="16200" y="0"/>
                  </a:lnTo>
                  <a:close/>
                </a:path>
              </a:pathLst>
            </a:custGeom>
            <a:solidFill>
              <a:srgbClr val="FDC608"/>
            </a:solidFill>
            <a:ln w="12700" cap="flat">
              <a:noFill/>
              <a:miter lim="400000"/>
            </a:ln>
            <a:effectLst/>
          </p:spPr>
          <p:txBody>
            <a:bodyPr wrap="square" lIns="121917" tIns="121917" rIns="121917" bIns="121917" numCol="1" anchor="t">
              <a:noAutofit/>
            </a:bodyPr>
            <a:lstStyle/>
            <a:p>
              <a:pPr algn="l" defTabSz="1132840">
                <a:spcBef>
                  <a:spcPts val="3200"/>
                </a:spcBef>
                <a:defRPr sz="5600" cap="none" spc="448">
                  <a:solidFill>
                    <a:srgbClr val="000000"/>
                  </a:solidFill>
                  <a:latin typeface="Calibri"/>
                  <a:ea typeface="Calibri"/>
                  <a:cs typeface="Calibri"/>
                  <a:sym typeface="Calibri"/>
                </a:defRPr>
              </a:pPr>
              <a:endParaRPr/>
            </a:p>
          </p:txBody>
        </p:sp>
        <p:sp>
          <p:nvSpPr>
            <p:cNvPr id="535" name="Line"/>
            <p:cNvSpPr/>
            <p:nvPr/>
          </p:nvSpPr>
          <p:spPr>
            <a:xfrm flipH="1">
              <a:off x="367459" y="121402"/>
              <a:ext cx="1" cy="450747"/>
            </a:xfrm>
            <a:prstGeom prst="line">
              <a:avLst/>
            </a:prstGeom>
            <a:noFill/>
            <a:ln w="101600" cap="flat">
              <a:solidFill>
                <a:srgbClr val="3C3C3B"/>
              </a:solidFill>
              <a:prstDash val="solid"/>
              <a:round/>
            </a:ln>
            <a:effectLst/>
          </p:spPr>
          <p:txBody>
            <a:bodyPr wrap="square" lIns="121917" tIns="121917" rIns="121917" bIns="121917" numCol="1" anchor="t">
              <a:noAutofit/>
            </a:bodyPr>
            <a:lstStyle/>
            <a:p>
              <a:pPr algn="l" defTabSz="1132840">
                <a:spcBef>
                  <a:spcPts val="3200"/>
                </a:spcBef>
                <a:defRPr sz="1600" cap="none" spc="602">
                  <a:latin typeface="+mn-lt"/>
                  <a:ea typeface="+mn-ea"/>
                  <a:cs typeface="+mn-cs"/>
                  <a:sym typeface="Montserrat Light"/>
                </a:defRPr>
              </a:pPr>
              <a:endParaRPr/>
            </a:p>
          </p:txBody>
        </p:sp>
        <p:sp>
          <p:nvSpPr>
            <p:cNvPr id="536" name="Shape"/>
            <p:cNvSpPr/>
            <p:nvPr/>
          </p:nvSpPr>
          <p:spPr>
            <a:xfrm>
              <a:off x="521681" y="280794"/>
              <a:ext cx="103453" cy="11795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5764" y="7369"/>
                  </a:lnTo>
                  <a:lnTo>
                    <a:pt x="14105" y="8659"/>
                  </a:lnTo>
                  <a:lnTo>
                    <a:pt x="11986" y="9827"/>
                  </a:lnTo>
                  <a:lnTo>
                    <a:pt x="6835" y="11905"/>
                  </a:lnTo>
                  <a:lnTo>
                    <a:pt x="3692" y="12571"/>
                  </a:lnTo>
                  <a:lnTo>
                    <a:pt x="0" y="12866"/>
                  </a:lnTo>
                  <a:lnTo>
                    <a:pt x="10128" y="14784"/>
                  </a:lnTo>
                  <a:lnTo>
                    <a:pt x="16698" y="17495"/>
                  </a:lnTo>
                  <a:lnTo>
                    <a:pt x="20319" y="20075"/>
                  </a:lnTo>
                  <a:lnTo>
                    <a:pt x="21600" y="21600"/>
                  </a:lnTo>
                  <a:lnTo>
                    <a:pt x="21600" y="0"/>
                  </a:lnTo>
                  <a:close/>
                </a:path>
              </a:pathLst>
            </a:custGeom>
            <a:solidFill>
              <a:srgbClr val="3C3C3B"/>
            </a:solidFill>
            <a:ln w="12700" cap="flat">
              <a:noFill/>
              <a:miter lim="400000"/>
            </a:ln>
            <a:effectLst/>
          </p:spPr>
          <p:txBody>
            <a:bodyPr wrap="square" lIns="121917" tIns="121917" rIns="121917" bIns="121917" numCol="1" anchor="t">
              <a:noAutofit/>
            </a:bodyPr>
            <a:lstStyle/>
            <a:p>
              <a:pPr algn="l" defTabSz="1132840">
                <a:spcBef>
                  <a:spcPts val="3200"/>
                </a:spcBef>
                <a:defRPr sz="5600" cap="none" spc="448">
                  <a:solidFill>
                    <a:srgbClr val="000000"/>
                  </a:solidFill>
                  <a:latin typeface="Calibri"/>
                  <a:ea typeface="Calibri"/>
                  <a:cs typeface="Calibri"/>
                  <a:sym typeface="Calibri"/>
                </a:defRPr>
              </a:pPr>
              <a:endParaRPr/>
            </a:p>
          </p:txBody>
        </p:sp>
        <p:sp>
          <p:nvSpPr>
            <p:cNvPr id="537" name="Shape"/>
            <p:cNvSpPr/>
            <p:nvPr/>
          </p:nvSpPr>
          <p:spPr>
            <a:xfrm>
              <a:off x="464739" y="121416"/>
              <a:ext cx="160400" cy="8980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11103" y="3740"/>
                  </a:lnTo>
                  <a:lnTo>
                    <a:pt x="17613" y="10915"/>
                  </a:lnTo>
                  <a:lnTo>
                    <a:pt x="20716" y="18033"/>
                  </a:lnTo>
                  <a:lnTo>
                    <a:pt x="21600" y="21600"/>
                  </a:lnTo>
                  <a:lnTo>
                    <a:pt x="21600" y="0"/>
                  </a:lnTo>
                  <a:close/>
                </a:path>
              </a:pathLst>
            </a:custGeom>
            <a:solidFill>
              <a:srgbClr val="3C3C3B"/>
            </a:solidFill>
            <a:ln w="12700" cap="flat">
              <a:noFill/>
              <a:miter lim="400000"/>
            </a:ln>
            <a:effectLst/>
          </p:spPr>
          <p:txBody>
            <a:bodyPr wrap="square" lIns="121917" tIns="121917" rIns="121917" bIns="121917" numCol="1" anchor="t">
              <a:noAutofit/>
            </a:bodyPr>
            <a:lstStyle/>
            <a:p>
              <a:pPr algn="l" defTabSz="1132840">
                <a:spcBef>
                  <a:spcPts val="3200"/>
                </a:spcBef>
                <a:defRPr sz="5600" cap="none" spc="448">
                  <a:solidFill>
                    <a:srgbClr val="000000"/>
                  </a:solidFill>
                  <a:latin typeface="Calibri"/>
                  <a:ea typeface="Calibri"/>
                  <a:cs typeface="Calibri"/>
                  <a:sym typeface="Calibri"/>
                </a:defRPr>
              </a:pPr>
              <a:endParaRPr/>
            </a:p>
          </p:txBody>
        </p:sp>
      </p:grpSp>
      <p:pic>
        <p:nvPicPr>
          <p:cNvPr id="539" name="image2.png" descr="image2.png"/>
          <p:cNvPicPr>
            <a:picLocks noChangeAspect="1"/>
          </p:cNvPicPr>
          <p:nvPr/>
        </p:nvPicPr>
        <p:blipFill>
          <a:blip r:embed="rId3"/>
          <a:stretch>
            <a:fillRect/>
          </a:stretch>
        </p:blipFill>
        <p:spPr>
          <a:xfrm>
            <a:off x="271919" y="10439796"/>
            <a:ext cx="711204" cy="609607"/>
          </a:xfrm>
          <a:prstGeom prst="rect">
            <a:avLst/>
          </a:prstGeom>
          <a:ln w="12700">
            <a:miter lim="400000"/>
          </a:ln>
        </p:spPr>
      </p:pic>
      <p:sp>
        <p:nvSpPr>
          <p:cNvPr id="540" name="Rectangle"/>
          <p:cNvSpPr>
            <a:spLocks noGrp="1"/>
          </p:cNvSpPr>
          <p:nvPr>
            <p:ph type="body" idx="21"/>
          </p:nvPr>
        </p:nvSpPr>
        <p:spPr>
          <a:xfrm>
            <a:off x="8679012" y="2823186"/>
            <a:ext cx="13788589" cy="10178479"/>
          </a:xfrm>
          <a:prstGeom prst="rect">
            <a:avLst/>
          </a:prstGeom>
        </p:spPr>
        <p:txBody>
          <a:bodyPr lIns="99327" tIns="99327" rIns="99327" bIns="99327">
            <a:normAutofit/>
          </a:bodyPr>
          <a:lstStyle/>
          <a:p>
            <a:pPr marL="0" indent="0">
              <a:lnSpc>
                <a:spcPct val="90000"/>
              </a:lnSpc>
              <a:buSzTx/>
              <a:buFontTx/>
              <a:buNone/>
              <a:defRPr sz="2000" spc="159">
                <a:latin typeface="+mn-lt"/>
                <a:ea typeface="+mn-ea"/>
                <a:cs typeface="+mn-cs"/>
                <a:sym typeface="Montserrat Light"/>
              </a:defRPr>
            </a:pPr>
            <a:endParaRPr/>
          </a:p>
        </p:txBody>
      </p:sp>
      <p:sp>
        <p:nvSpPr>
          <p:cNvPr id="541" name="Rectangle"/>
          <p:cNvSpPr>
            <a:spLocks noGrp="1"/>
          </p:cNvSpPr>
          <p:nvPr>
            <p:ph type="body" sz="quarter" idx="22"/>
          </p:nvPr>
        </p:nvSpPr>
        <p:spPr>
          <a:xfrm>
            <a:off x="569692" y="380986"/>
            <a:ext cx="22157247" cy="829878"/>
          </a:xfrm>
          <a:prstGeom prst="rect">
            <a:avLst/>
          </a:prstGeom>
        </p:spPr>
        <p:txBody>
          <a:bodyPr lIns="99327" tIns="99327" rIns="99327" bIns="99327">
            <a:normAutofit/>
          </a:bodyPr>
          <a:lstStyle/>
          <a:p>
            <a:pPr marL="849626" indent="-849626">
              <a:lnSpc>
                <a:spcPct val="90000"/>
              </a:lnSpc>
              <a:buSzTx/>
              <a:buFontTx/>
              <a:buNone/>
              <a:defRPr sz="1600" cap="all" spc="800">
                <a:solidFill>
                  <a:srgbClr val="53585F"/>
                </a:solidFill>
                <a:latin typeface="+mj-lt"/>
                <a:ea typeface="+mj-ea"/>
                <a:cs typeface="+mj-cs"/>
                <a:sym typeface="Montserrat"/>
              </a:defRPr>
            </a:pPr>
            <a:endParaRPr/>
          </a:p>
        </p:txBody>
      </p:sp>
      <p:sp>
        <p:nvSpPr>
          <p:cNvPr id="542" name="PROPOSAL FOR FACEBOOK"/>
          <p:cNvSpPr txBox="1">
            <a:spLocks noGrp="1"/>
          </p:cNvSpPr>
          <p:nvPr>
            <p:ph type="body" sz="quarter" idx="23"/>
          </p:nvPr>
        </p:nvSpPr>
        <p:spPr>
          <a:xfrm rot="5400000">
            <a:off x="-1950483" y="6287786"/>
            <a:ext cx="5181405" cy="447036"/>
          </a:xfrm>
          <a:prstGeom prst="rect">
            <a:avLst/>
          </a:prstGeom>
        </p:spPr>
        <p:txBody>
          <a:bodyPr lIns="121917" tIns="121917" rIns="121917" bIns="121917" anchor="b">
            <a:normAutofit/>
          </a:bodyPr>
          <a:lstStyle>
            <a:lvl1pPr marL="0" indent="0" defTabSz="1223634">
              <a:spcBef>
                <a:spcPts val="1300"/>
              </a:spcBef>
              <a:buSzTx/>
              <a:buFontTx/>
              <a:buNone/>
              <a:defRPr sz="1200" spc="960">
                <a:solidFill>
                  <a:srgbClr val="53585F">
                    <a:alpha val="63000"/>
                  </a:srgbClr>
                </a:solidFill>
                <a:latin typeface="+mj-lt"/>
                <a:ea typeface="+mj-ea"/>
                <a:cs typeface="+mj-cs"/>
                <a:sym typeface="Montserrat"/>
              </a:defRPr>
            </a:lvl1pPr>
          </a:lstStyle>
          <a:p>
            <a:r>
              <a:t>PROPOSAL FOR FACEBOOK</a:t>
            </a:r>
          </a:p>
        </p:txBody>
      </p:sp>
      <p:sp>
        <p:nvSpPr>
          <p:cNvPr id="543" name="Rectangle"/>
          <p:cNvSpPr>
            <a:spLocks noGrp="1"/>
          </p:cNvSpPr>
          <p:nvPr>
            <p:ph type="body" sz="quarter" idx="24"/>
          </p:nvPr>
        </p:nvSpPr>
        <p:spPr>
          <a:xfrm>
            <a:off x="2496247" y="2823186"/>
            <a:ext cx="5504833" cy="10178479"/>
          </a:xfrm>
          <a:prstGeom prst="rect">
            <a:avLst/>
          </a:prstGeom>
        </p:spPr>
        <p:txBody>
          <a:bodyPr lIns="99327" tIns="99327" rIns="99327" bIns="99327">
            <a:normAutofit/>
          </a:bodyPr>
          <a:lstStyle/>
          <a:p>
            <a:pPr marL="0" indent="0">
              <a:lnSpc>
                <a:spcPct val="90000"/>
              </a:lnSpc>
              <a:buSzTx/>
              <a:buFontTx/>
              <a:buNone/>
              <a:defRPr sz="3400" spc="272">
                <a:latin typeface="+mn-lt"/>
                <a:ea typeface="+mn-ea"/>
                <a:cs typeface="+mn-cs"/>
                <a:sym typeface="Montserrat Light"/>
              </a:defRPr>
            </a:pPr>
            <a:endParaRPr/>
          </a:p>
        </p:txBody>
      </p:sp>
      <p:sp>
        <p:nvSpPr>
          <p:cNvPr id="544" name="Slide Number"/>
          <p:cNvSpPr txBox="1">
            <a:spLocks noGrp="1"/>
          </p:cNvSpPr>
          <p:nvPr>
            <p:ph type="sldNum" sz="quarter" idx="2"/>
          </p:nvPr>
        </p:nvSpPr>
        <p:spPr>
          <a:xfrm>
            <a:off x="373877" y="10468864"/>
            <a:ext cx="507285" cy="510535"/>
          </a:xfrm>
          <a:prstGeom prst="rect">
            <a:avLst/>
          </a:prstGeom>
        </p:spPr>
        <p:txBody>
          <a:bodyPr lIns="121917" tIns="121917" rIns="121917" bIns="121917" anchor="t"/>
          <a:lstStyle>
            <a:lvl1pPr algn="ctr" defTabSz="1390498">
              <a:defRPr sz="1600" spc="0">
                <a:solidFill>
                  <a:srgbClr val="989898"/>
                </a:solidFill>
                <a:latin typeface="+mn-lt"/>
                <a:ea typeface="+mn-ea"/>
                <a:cs typeface="+mn-cs"/>
                <a:sym typeface="Montserrat Light"/>
              </a:defRPr>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2 column">
    <p:bg>
      <p:bgPr>
        <a:solidFill>
          <a:srgbClr val="FFFFFF"/>
        </a:solidFill>
        <a:effectLst/>
      </p:bgPr>
    </p:bg>
    <p:spTree>
      <p:nvGrpSpPr>
        <p:cNvPr id="1" name=""/>
        <p:cNvGrpSpPr/>
        <p:nvPr/>
      </p:nvGrpSpPr>
      <p:grpSpPr>
        <a:xfrm>
          <a:off x="0" y="0"/>
          <a:ext cx="0" cy="0"/>
          <a:chOff x="0" y="0"/>
          <a:chExt cx="0" cy="0"/>
        </a:xfrm>
      </p:grpSpPr>
      <p:pic>
        <p:nvPicPr>
          <p:cNvPr id="49" name="Image" descr="Image"/>
          <p:cNvPicPr>
            <a:picLocks noChangeAspect="1"/>
          </p:cNvPicPr>
          <p:nvPr/>
        </p:nvPicPr>
        <p:blipFill>
          <a:blip r:embed="rId2">
            <a:alphaModFix amt="1748"/>
          </a:blip>
          <a:stretch>
            <a:fillRect/>
          </a:stretch>
        </p:blipFill>
        <p:spPr>
          <a:xfrm>
            <a:off x="-4493335" y="1863397"/>
            <a:ext cx="13914276" cy="11549821"/>
          </a:xfrm>
          <a:prstGeom prst="rect">
            <a:avLst/>
          </a:prstGeom>
          <a:ln w="12700">
            <a:miter lim="400000"/>
          </a:ln>
        </p:spPr>
      </p:pic>
      <p:pic>
        <p:nvPicPr>
          <p:cNvPr id="50" name="Image" descr="Image"/>
          <p:cNvPicPr>
            <a:picLocks noChangeAspect="1"/>
          </p:cNvPicPr>
          <p:nvPr/>
        </p:nvPicPr>
        <p:blipFill>
          <a:blip r:embed="rId3"/>
          <a:stretch>
            <a:fillRect/>
          </a:stretch>
        </p:blipFill>
        <p:spPr>
          <a:xfrm>
            <a:off x="412984" y="385133"/>
            <a:ext cx="986571" cy="818923"/>
          </a:xfrm>
          <a:prstGeom prst="rect">
            <a:avLst/>
          </a:prstGeom>
          <a:ln w="12700">
            <a:miter lim="400000"/>
          </a:ln>
        </p:spPr>
      </p:pic>
      <p:sp>
        <p:nvSpPr>
          <p:cNvPr id="51" name="Slide Number"/>
          <p:cNvSpPr txBox="1">
            <a:spLocks noGrp="1"/>
          </p:cNvSpPr>
          <p:nvPr>
            <p:ph type="sldNum" sz="quarter" idx="2"/>
          </p:nvPr>
        </p:nvSpPr>
        <p:spPr>
          <a:xfrm>
            <a:off x="23681472" y="12934354"/>
            <a:ext cx="421997" cy="434976"/>
          </a:xfrm>
          <a:prstGeom prst="rect">
            <a:avLst/>
          </a:prstGeom>
        </p:spPr>
        <p:txBody>
          <a:bodyPr lIns="71437" tIns="71437" rIns="71437" bIns="71437" anchor="t"/>
          <a:lstStyle>
            <a:lvl1pPr algn="ctr" defTabSz="821531">
              <a:defRPr sz="1700" spc="0">
                <a:solidFill>
                  <a:srgbClr val="000000"/>
                </a:solidFill>
                <a:latin typeface="+mn-lt"/>
                <a:ea typeface="+mn-ea"/>
                <a:cs typeface="+mn-cs"/>
                <a:sym typeface="Montserrat Light"/>
              </a:defRPr>
            </a:lvl1pPr>
          </a:lstStyle>
          <a:p>
            <a:fld id="{86CB4B4D-7CA3-9044-876B-883B54F8677D}" type="slidenum">
              <a:t>‹#›</a:t>
            </a:fld>
            <a:endParaRPr/>
          </a:p>
        </p:txBody>
      </p:sp>
      <p:sp>
        <p:nvSpPr>
          <p:cNvPr id="52" name="PRESENTATION TITLE COPY GOES ON HERE"/>
          <p:cNvSpPr txBox="1">
            <a:spLocks noGrp="1"/>
          </p:cNvSpPr>
          <p:nvPr>
            <p:ph type="body" sz="quarter" idx="21"/>
          </p:nvPr>
        </p:nvSpPr>
        <p:spPr>
          <a:xfrm>
            <a:off x="18700839" y="589807"/>
            <a:ext cx="5168723" cy="409576"/>
          </a:xfrm>
          <a:prstGeom prst="rect">
            <a:avLst/>
          </a:prstGeom>
        </p:spPr>
        <p:txBody>
          <a:bodyPr wrap="none" lIns="71437" tIns="71437" rIns="71437" bIns="71437" anchor="ctr">
            <a:spAutoFit/>
          </a:bodyPr>
          <a:lstStyle>
            <a:lvl1pPr marL="0" indent="0" algn="r" defTabSz="457200">
              <a:lnSpc>
                <a:spcPct val="90000"/>
              </a:lnSpc>
              <a:spcBef>
                <a:spcPts val="3200"/>
              </a:spcBef>
              <a:buSzTx/>
              <a:buFontTx/>
              <a:buNone/>
              <a:defRPr sz="1600" spc="128">
                <a:solidFill>
                  <a:srgbClr val="777F8B"/>
                </a:solidFill>
                <a:latin typeface="+mj-lt"/>
                <a:ea typeface="+mj-ea"/>
                <a:cs typeface="+mj-cs"/>
                <a:sym typeface="Montserrat"/>
              </a:defRPr>
            </a:lvl1pPr>
          </a:lstStyle>
          <a:p>
            <a:r>
              <a:t>PRESENTATION TITLE COPY GOES ON HERE</a:t>
            </a:r>
          </a:p>
        </p:txBody>
      </p:sp>
      <p:sp>
        <p:nvSpPr>
          <p:cNvPr id="53" name="Ut varius sollicitudin nibh at interdum. Ut molestie a mauris sed pulvinar. Phasellus semper, nisi at interdum pharetra, diam nisl fermentum tellus, vestibulum ultricies neque nibh sit amet dui. Proin et ex id ipsum commodo pulvinar. Curabitur vitae urna"/>
          <p:cNvSpPr txBox="1">
            <a:spLocks noGrp="1"/>
          </p:cNvSpPr>
          <p:nvPr>
            <p:ph type="body" idx="22"/>
          </p:nvPr>
        </p:nvSpPr>
        <p:spPr>
          <a:xfrm>
            <a:off x="1898253" y="4778771"/>
            <a:ext cx="20587493" cy="7255009"/>
          </a:xfrm>
          <a:prstGeom prst="rect">
            <a:avLst/>
          </a:prstGeom>
        </p:spPr>
        <p:txBody>
          <a:bodyPr lIns="0" tIns="0" rIns="0" bIns="0" numCol="2" spcCol="1029374"/>
          <a:lstStyle/>
          <a:p>
            <a:pPr marL="0" indent="0" defTabSz="821531">
              <a:spcBef>
                <a:spcPts val="5900"/>
              </a:spcBef>
              <a:buSzTx/>
              <a:buFontTx/>
              <a:buNone/>
              <a:defRPr sz="2600">
                <a:solidFill>
                  <a:srgbClr val="53585F"/>
                </a:solidFill>
                <a:latin typeface="+mn-lt"/>
                <a:ea typeface="+mn-ea"/>
                <a:cs typeface="+mn-cs"/>
                <a:sym typeface="Montserrat Light"/>
              </a:defRPr>
            </a:pPr>
            <a:r>
              <a:t>Ut varius sollicitudin nibh at interdum. Ut molestie a mauris sed pulvinar. Phasellus semper, nisi at interdum pharetra, diam nisl fermentum tellus, vestibulum ultricies neque nibh sit amet dui. Proin et ex id ipsum commodo pulvinar. Curabitur vitae urna rutrum, molestie felis et, interdum nisi. </a:t>
            </a:r>
          </a:p>
          <a:p>
            <a:pPr marL="0" indent="0" defTabSz="821531">
              <a:spcBef>
                <a:spcPts val="5900"/>
              </a:spcBef>
              <a:buSzTx/>
              <a:buFontTx/>
              <a:buNone/>
              <a:defRPr sz="2600">
                <a:solidFill>
                  <a:srgbClr val="53585F"/>
                </a:solidFill>
                <a:latin typeface="+mn-lt"/>
                <a:ea typeface="+mn-ea"/>
                <a:cs typeface="+mn-cs"/>
                <a:sym typeface="Montserrat Light"/>
              </a:defRPr>
            </a:pPr>
            <a:r>
              <a:t>Praesent placerat justo eu purus dignissim, ut molestie tellus rutrum. Sed sodales iaculis feugiat. Integer dignissim, enim a facilisis malesuada, lacus est consequat justo, a pretium lectus eros in orci. Maecenas tincidunt cursus porta. Integer laoreet odio nec felis porttitor pellentesque. Vestibulum id posuere felis.</a:t>
            </a:r>
          </a:p>
          <a:p>
            <a:pPr marL="0" indent="0" defTabSz="821531">
              <a:spcBef>
                <a:spcPts val="5900"/>
              </a:spcBef>
              <a:buSzTx/>
              <a:buFontTx/>
              <a:buNone/>
              <a:defRPr sz="2600">
                <a:solidFill>
                  <a:srgbClr val="53585F"/>
                </a:solidFill>
                <a:latin typeface="+mn-lt"/>
                <a:ea typeface="+mn-ea"/>
                <a:cs typeface="+mn-cs"/>
                <a:sym typeface="Montserrat Light"/>
              </a:defRPr>
            </a:pPr>
            <a:endParaRPr/>
          </a:p>
          <a:p>
            <a:pPr marL="0" indent="0" defTabSz="821531">
              <a:spcBef>
                <a:spcPts val="5900"/>
              </a:spcBef>
              <a:buSzTx/>
              <a:buFontTx/>
              <a:buNone/>
              <a:defRPr sz="2600">
                <a:solidFill>
                  <a:srgbClr val="53585F"/>
                </a:solidFill>
                <a:latin typeface="+mn-lt"/>
                <a:ea typeface="+mn-ea"/>
                <a:cs typeface="+mn-cs"/>
                <a:sym typeface="Montserrat Light"/>
              </a:defRPr>
            </a:pPr>
            <a:r>
              <a:t>Duis commodo velit eu metus tristique egestas. Nullam vulputate odio sed arcu aliquet, eget luctus sapien tempus. Nulla ut neque nisi. Pellentesque habitant morbi tristique senectus et netus et malesuada fames ac turpis egestas. Fusce pharetra condimentum sem, sit amet fringilla nisl feugiat non. </a:t>
            </a:r>
          </a:p>
          <a:p>
            <a:pPr marL="0" indent="0" defTabSz="821531">
              <a:spcBef>
                <a:spcPts val="5900"/>
              </a:spcBef>
              <a:buSzTx/>
              <a:buFontTx/>
              <a:buNone/>
              <a:defRPr sz="2600">
                <a:solidFill>
                  <a:srgbClr val="53585F"/>
                </a:solidFill>
                <a:latin typeface="+mn-lt"/>
                <a:ea typeface="+mn-ea"/>
                <a:cs typeface="+mn-cs"/>
                <a:sym typeface="Montserrat Light"/>
              </a:defRPr>
            </a:pPr>
            <a:r>
              <a:t>Nunc suscipit sollicitudin turpis vel laoreet. Nullam condimentum viverra est. Proin vulputate, quam non viverra blandit, urna enim tempor purus, id fringilla justo ligula non lacus. Maecenas luctus mauris vitae metus consequat dapibus. Nam consectetur feugiat ex, sed vehicula dolor pulvinar dignissim.</a:t>
            </a:r>
          </a:p>
        </p:txBody>
      </p:sp>
      <p:sp>
        <p:nvSpPr>
          <p:cNvPr id="54" name="Title Text"/>
          <p:cNvSpPr txBox="1">
            <a:spLocks noGrp="1"/>
          </p:cNvSpPr>
          <p:nvPr>
            <p:ph type="body" sz="quarter" idx="23"/>
          </p:nvPr>
        </p:nvSpPr>
        <p:spPr>
          <a:xfrm>
            <a:off x="1782541" y="342653"/>
            <a:ext cx="16770351" cy="929284"/>
          </a:xfrm>
          <a:prstGeom prst="rect">
            <a:avLst/>
          </a:prstGeom>
        </p:spPr>
        <p:txBody>
          <a:bodyPr lIns="71437" tIns="71437" rIns="71437" bIns="71437" anchor="ctr">
            <a:normAutofit/>
          </a:bodyPr>
          <a:lstStyle>
            <a:lvl1pPr marL="0" indent="0" defTabSz="825500">
              <a:lnSpc>
                <a:spcPct val="90000"/>
              </a:lnSpc>
              <a:spcBef>
                <a:spcPts val="0"/>
              </a:spcBef>
              <a:buSzTx/>
              <a:buFontTx/>
              <a:buNone/>
              <a:defRPr sz="3700" cap="all" spc="481">
                <a:solidFill>
                  <a:srgbClr val="53585F"/>
                </a:solidFill>
                <a:latin typeface="+mj-lt"/>
                <a:ea typeface="+mj-ea"/>
                <a:cs typeface="+mj-cs"/>
                <a:sym typeface="Montserrat"/>
              </a:defRPr>
            </a:lvl1pPr>
          </a:lstStyle>
          <a:p>
            <a:r>
              <a:t>Title Text</a:t>
            </a:r>
          </a:p>
        </p:txBody>
      </p:sp>
      <p:sp>
        <p:nvSpPr>
          <p:cNvPr id="55" name="Title Text"/>
          <p:cNvSpPr txBox="1">
            <a:spLocks noGrp="1"/>
          </p:cNvSpPr>
          <p:nvPr>
            <p:ph type="body" sz="quarter" idx="24"/>
          </p:nvPr>
        </p:nvSpPr>
        <p:spPr>
          <a:xfrm>
            <a:off x="3073796" y="2274689"/>
            <a:ext cx="18236408" cy="1386483"/>
          </a:xfrm>
          <a:prstGeom prst="rect">
            <a:avLst/>
          </a:prstGeom>
        </p:spPr>
        <p:txBody>
          <a:bodyPr lIns="71437" tIns="71437" rIns="71437" bIns="71437" anchor="ctr">
            <a:normAutofit/>
          </a:bodyPr>
          <a:lstStyle>
            <a:lvl1pPr marL="0" indent="0" algn="ctr" defTabSz="584200">
              <a:spcBef>
                <a:spcPts val="0"/>
              </a:spcBef>
              <a:buSzTx/>
              <a:buFontTx/>
              <a:buNone/>
              <a:defRPr sz="6400">
                <a:solidFill>
                  <a:srgbClr val="53585F"/>
                </a:solidFill>
                <a:latin typeface="+mn-lt"/>
                <a:ea typeface="+mn-ea"/>
                <a:cs typeface="+mn-cs"/>
                <a:sym typeface="Montserrat Light"/>
              </a:defRPr>
            </a:lvl1pPr>
          </a:lstStyle>
          <a:p>
            <a:r>
              <a:t>Title Text</a:t>
            </a: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x">
  <p:cSld name="2_COPY 2">
    <p:bg>
      <p:bgPr>
        <a:solidFill>
          <a:srgbClr val="E7EAEC"/>
        </a:solidFill>
        <a:effectLst/>
      </p:bgPr>
    </p:bg>
    <p:spTree>
      <p:nvGrpSpPr>
        <p:cNvPr id="1" name=""/>
        <p:cNvGrpSpPr/>
        <p:nvPr/>
      </p:nvGrpSpPr>
      <p:grpSpPr>
        <a:xfrm>
          <a:off x="0" y="0"/>
          <a:ext cx="0" cy="0"/>
          <a:chOff x="0" y="0"/>
          <a:chExt cx="0" cy="0"/>
        </a:xfrm>
      </p:grpSpPr>
      <p:sp>
        <p:nvSpPr>
          <p:cNvPr id="551" name="Rectangle"/>
          <p:cNvSpPr/>
          <p:nvPr/>
        </p:nvSpPr>
        <p:spPr>
          <a:xfrm>
            <a:off x="-35796" y="-1"/>
            <a:ext cx="24402131" cy="1301191"/>
          </a:xfrm>
          <a:prstGeom prst="rect">
            <a:avLst/>
          </a:prstGeom>
          <a:solidFill>
            <a:srgbClr val="FFFFFF"/>
          </a:solidFill>
          <a:ln w="12700">
            <a:miter lim="400000"/>
          </a:ln>
        </p:spPr>
        <p:txBody>
          <a:bodyPr lIns="121917" tIns="121917" rIns="121917" bIns="121917" anchor="ctr"/>
          <a:lstStyle/>
          <a:p>
            <a:pPr defTabSz="1132840">
              <a:spcBef>
                <a:spcPts val="3200"/>
              </a:spcBef>
              <a:defRPr sz="5600" cap="none" spc="448">
                <a:solidFill>
                  <a:srgbClr val="777F8B"/>
                </a:solidFill>
                <a:latin typeface="Calibri"/>
                <a:ea typeface="Calibri"/>
                <a:cs typeface="Calibri"/>
                <a:sym typeface="Calibri"/>
              </a:defRPr>
            </a:pPr>
            <a:endParaRPr/>
          </a:p>
        </p:txBody>
      </p:sp>
      <p:grpSp>
        <p:nvGrpSpPr>
          <p:cNvPr id="556" name="Group"/>
          <p:cNvGrpSpPr/>
          <p:nvPr/>
        </p:nvGrpSpPr>
        <p:grpSpPr>
          <a:xfrm>
            <a:off x="24584" y="2187570"/>
            <a:ext cx="11633585" cy="11193927"/>
            <a:chOff x="0" y="0"/>
            <a:chExt cx="11633583" cy="11193926"/>
          </a:xfrm>
        </p:grpSpPr>
        <p:sp>
          <p:nvSpPr>
            <p:cNvPr id="552" name="Shape"/>
            <p:cNvSpPr/>
            <p:nvPr/>
          </p:nvSpPr>
          <p:spPr>
            <a:xfrm>
              <a:off x="0" y="0"/>
              <a:ext cx="11633585" cy="11193926"/>
            </a:xfrm>
            <a:custGeom>
              <a:avLst/>
              <a:gdLst/>
              <a:ahLst/>
              <a:cxnLst>
                <a:cxn ang="0">
                  <a:pos x="wd2" y="hd2"/>
                </a:cxn>
                <a:cxn ang="5400000">
                  <a:pos x="wd2" y="hd2"/>
                </a:cxn>
                <a:cxn ang="10800000">
                  <a:pos x="wd2" y="hd2"/>
                </a:cxn>
                <a:cxn ang="16200000">
                  <a:pos x="wd2" y="hd2"/>
                </a:cxn>
              </a:cxnLst>
              <a:rect l="0" t="0" r="r" b="b"/>
              <a:pathLst>
                <a:path w="21600" h="21600" extrusionOk="0">
                  <a:moveTo>
                    <a:pt x="14072" y="0"/>
                  </a:moveTo>
                  <a:lnTo>
                    <a:pt x="0" y="0"/>
                  </a:lnTo>
                  <a:lnTo>
                    <a:pt x="0" y="21600"/>
                  </a:lnTo>
                  <a:lnTo>
                    <a:pt x="13382" y="21600"/>
                  </a:lnTo>
                  <a:lnTo>
                    <a:pt x="21600" y="10327"/>
                  </a:lnTo>
                  <a:lnTo>
                    <a:pt x="14072" y="0"/>
                  </a:lnTo>
                  <a:close/>
                </a:path>
              </a:pathLst>
            </a:custGeom>
            <a:solidFill>
              <a:srgbClr val="000000">
                <a:alpha val="3000"/>
              </a:srgbClr>
            </a:solidFill>
            <a:ln w="12700" cap="flat">
              <a:noFill/>
              <a:miter lim="400000"/>
            </a:ln>
            <a:effectLst/>
          </p:spPr>
          <p:txBody>
            <a:bodyPr wrap="square" lIns="121917" tIns="121917" rIns="121917" bIns="121917" numCol="1" anchor="t">
              <a:noAutofit/>
            </a:bodyPr>
            <a:lstStyle/>
            <a:p>
              <a:pPr algn="l" defTabSz="1132840">
                <a:spcBef>
                  <a:spcPts val="3200"/>
                </a:spcBef>
                <a:defRPr sz="5600" spc="448">
                  <a:solidFill>
                    <a:srgbClr val="000000"/>
                  </a:solidFill>
                  <a:latin typeface="+mn-lt"/>
                  <a:ea typeface="+mn-ea"/>
                  <a:cs typeface="+mn-cs"/>
                  <a:sym typeface="Montserrat Light"/>
                </a:defRPr>
              </a:pPr>
              <a:endParaRPr/>
            </a:p>
          </p:txBody>
        </p:sp>
        <p:sp>
          <p:nvSpPr>
            <p:cNvPr id="553" name="Rectangle"/>
            <p:cNvSpPr/>
            <p:nvPr/>
          </p:nvSpPr>
          <p:spPr>
            <a:xfrm>
              <a:off x="20152" y="1592506"/>
              <a:ext cx="1697342" cy="7732903"/>
            </a:xfrm>
            <a:prstGeom prst="rect">
              <a:avLst/>
            </a:prstGeom>
            <a:solidFill>
              <a:srgbClr val="FFFFFF">
                <a:alpha val="31000"/>
              </a:srgbClr>
            </a:solidFill>
            <a:ln w="12700" cap="flat">
              <a:noFill/>
              <a:miter lim="400000"/>
            </a:ln>
            <a:effectLst/>
          </p:spPr>
          <p:txBody>
            <a:bodyPr wrap="square" lIns="121917" tIns="121917" rIns="121917" bIns="121917" numCol="1" anchor="t">
              <a:noAutofit/>
            </a:bodyPr>
            <a:lstStyle/>
            <a:p>
              <a:pPr algn="l" defTabSz="1132840">
                <a:spcBef>
                  <a:spcPts val="3200"/>
                </a:spcBef>
                <a:defRPr sz="5600" spc="448">
                  <a:solidFill>
                    <a:srgbClr val="000000"/>
                  </a:solidFill>
                  <a:latin typeface="+mn-lt"/>
                  <a:ea typeface="+mn-ea"/>
                  <a:cs typeface="+mn-cs"/>
                  <a:sym typeface="Montserrat Light"/>
                </a:defRPr>
              </a:pPr>
              <a:endParaRPr/>
            </a:p>
          </p:txBody>
        </p:sp>
        <p:sp>
          <p:nvSpPr>
            <p:cNvPr id="554" name="Shape"/>
            <p:cNvSpPr/>
            <p:nvPr/>
          </p:nvSpPr>
          <p:spPr>
            <a:xfrm>
              <a:off x="3873231" y="4327016"/>
              <a:ext cx="1972268" cy="202360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241" y="749"/>
                  </a:lnTo>
                  <a:lnTo>
                    <a:pt x="20794" y="1570"/>
                  </a:lnTo>
                  <a:lnTo>
                    <a:pt x="20258" y="2464"/>
                  </a:lnTo>
                  <a:lnTo>
                    <a:pt x="19633" y="3430"/>
                  </a:lnTo>
                  <a:lnTo>
                    <a:pt x="19043" y="4228"/>
                  </a:lnTo>
                  <a:lnTo>
                    <a:pt x="18362" y="5022"/>
                  </a:lnTo>
                  <a:lnTo>
                    <a:pt x="17590" y="5810"/>
                  </a:lnTo>
                  <a:lnTo>
                    <a:pt x="16725" y="6592"/>
                  </a:lnTo>
                  <a:lnTo>
                    <a:pt x="15767" y="7370"/>
                  </a:lnTo>
                  <a:lnTo>
                    <a:pt x="14899" y="8005"/>
                  </a:lnTo>
                  <a:lnTo>
                    <a:pt x="13953" y="8619"/>
                  </a:lnTo>
                  <a:lnTo>
                    <a:pt x="12931" y="9212"/>
                  </a:lnTo>
                  <a:lnTo>
                    <a:pt x="11832" y="9784"/>
                  </a:lnTo>
                  <a:lnTo>
                    <a:pt x="10657" y="10335"/>
                  </a:lnTo>
                  <a:lnTo>
                    <a:pt x="9405" y="10864"/>
                  </a:lnTo>
                  <a:lnTo>
                    <a:pt x="8415" y="11237"/>
                  </a:lnTo>
                  <a:lnTo>
                    <a:pt x="7372" y="11574"/>
                  </a:lnTo>
                  <a:lnTo>
                    <a:pt x="6275" y="11877"/>
                  </a:lnTo>
                  <a:lnTo>
                    <a:pt x="5126" y="12145"/>
                  </a:lnTo>
                  <a:lnTo>
                    <a:pt x="3923" y="12378"/>
                  </a:lnTo>
                  <a:lnTo>
                    <a:pt x="2668" y="12576"/>
                  </a:lnTo>
                  <a:lnTo>
                    <a:pt x="1360" y="12739"/>
                  </a:lnTo>
                  <a:lnTo>
                    <a:pt x="0" y="12868"/>
                  </a:lnTo>
                  <a:lnTo>
                    <a:pt x="2231" y="13129"/>
                  </a:lnTo>
                  <a:lnTo>
                    <a:pt x="4316" y="13446"/>
                  </a:lnTo>
                  <a:lnTo>
                    <a:pt x="6258" y="13812"/>
                  </a:lnTo>
                  <a:lnTo>
                    <a:pt x="8061" y="14222"/>
                  </a:lnTo>
                  <a:lnTo>
                    <a:pt x="9730" y="14668"/>
                  </a:lnTo>
                  <a:lnTo>
                    <a:pt x="11269" y="15145"/>
                  </a:lnTo>
                  <a:lnTo>
                    <a:pt x="12682" y="15646"/>
                  </a:lnTo>
                  <a:lnTo>
                    <a:pt x="13973" y="16164"/>
                  </a:lnTo>
                  <a:lnTo>
                    <a:pt x="15147" y="16694"/>
                  </a:lnTo>
                  <a:lnTo>
                    <a:pt x="16208" y="17228"/>
                  </a:lnTo>
                  <a:lnTo>
                    <a:pt x="17159" y="17761"/>
                  </a:lnTo>
                  <a:lnTo>
                    <a:pt x="18006" y="18286"/>
                  </a:lnTo>
                  <a:lnTo>
                    <a:pt x="18752" y="18797"/>
                  </a:lnTo>
                  <a:lnTo>
                    <a:pt x="19959" y="19750"/>
                  </a:lnTo>
                  <a:lnTo>
                    <a:pt x="20813" y="20569"/>
                  </a:lnTo>
                  <a:lnTo>
                    <a:pt x="21349" y="21202"/>
                  </a:lnTo>
                  <a:lnTo>
                    <a:pt x="21600" y="21600"/>
                  </a:lnTo>
                  <a:lnTo>
                    <a:pt x="21600" y="0"/>
                  </a:lnTo>
                  <a:close/>
                </a:path>
              </a:pathLst>
            </a:custGeom>
            <a:solidFill>
              <a:srgbClr val="FFFFFF">
                <a:alpha val="31000"/>
              </a:srgbClr>
            </a:solidFill>
            <a:ln w="12700" cap="flat">
              <a:noFill/>
              <a:miter lim="400000"/>
            </a:ln>
            <a:effectLst/>
          </p:spPr>
          <p:txBody>
            <a:bodyPr wrap="square" lIns="121917" tIns="121917" rIns="121917" bIns="121917" numCol="1" anchor="t">
              <a:noAutofit/>
            </a:bodyPr>
            <a:lstStyle/>
            <a:p>
              <a:pPr algn="l" defTabSz="1132840">
                <a:spcBef>
                  <a:spcPts val="3200"/>
                </a:spcBef>
                <a:defRPr sz="5600" spc="448">
                  <a:solidFill>
                    <a:srgbClr val="000000"/>
                  </a:solidFill>
                  <a:latin typeface="+mn-lt"/>
                  <a:ea typeface="+mn-ea"/>
                  <a:cs typeface="+mn-cs"/>
                  <a:sym typeface="Montserrat Light"/>
                </a:defRPr>
              </a:pPr>
              <a:endParaRPr/>
            </a:p>
          </p:txBody>
        </p:sp>
        <p:sp>
          <p:nvSpPr>
            <p:cNvPr id="555" name="Shape"/>
            <p:cNvSpPr/>
            <p:nvPr/>
          </p:nvSpPr>
          <p:spPr>
            <a:xfrm>
              <a:off x="2787725" y="1592514"/>
              <a:ext cx="3057774" cy="154082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1385" y="124"/>
                  </a:lnTo>
                  <a:lnTo>
                    <a:pt x="2710" y="317"/>
                  </a:lnTo>
                  <a:lnTo>
                    <a:pt x="3977" y="576"/>
                  </a:lnTo>
                  <a:lnTo>
                    <a:pt x="5187" y="896"/>
                  </a:lnTo>
                  <a:lnTo>
                    <a:pt x="6342" y="1273"/>
                  </a:lnTo>
                  <a:lnTo>
                    <a:pt x="7442" y="1705"/>
                  </a:lnTo>
                  <a:lnTo>
                    <a:pt x="8489" y="2187"/>
                  </a:lnTo>
                  <a:lnTo>
                    <a:pt x="9484" y="2716"/>
                  </a:lnTo>
                  <a:lnTo>
                    <a:pt x="10428" y="3287"/>
                  </a:lnTo>
                  <a:lnTo>
                    <a:pt x="11323" y="3897"/>
                  </a:lnTo>
                  <a:lnTo>
                    <a:pt x="12171" y="4542"/>
                  </a:lnTo>
                  <a:lnTo>
                    <a:pt x="12971" y="5219"/>
                  </a:lnTo>
                  <a:lnTo>
                    <a:pt x="13726" y="5924"/>
                  </a:lnTo>
                  <a:lnTo>
                    <a:pt x="14437" y="6652"/>
                  </a:lnTo>
                  <a:lnTo>
                    <a:pt x="15105" y="7400"/>
                  </a:lnTo>
                  <a:lnTo>
                    <a:pt x="15731" y="8165"/>
                  </a:lnTo>
                  <a:lnTo>
                    <a:pt x="16317" y="8942"/>
                  </a:lnTo>
                  <a:lnTo>
                    <a:pt x="16864" y="9728"/>
                  </a:lnTo>
                  <a:lnTo>
                    <a:pt x="17373" y="10519"/>
                  </a:lnTo>
                  <a:lnTo>
                    <a:pt x="17846" y="11312"/>
                  </a:lnTo>
                  <a:lnTo>
                    <a:pt x="18283" y="12102"/>
                  </a:lnTo>
                  <a:lnTo>
                    <a:pt x="18687" y="12885"/>
                  </a:lnTo>
                  <a:lnTo>
                    <a:pt x="19058" y="13659"/>
                  </a:lnTo>
                  <a:lnTo>
                    <a:pt x="19707" y="15161"/>
                  </a:lnTo>
                  <a:lnTo>
                    <a:pt x="20241" y="16578"/>
                  </a:lnTo>
                  <a:lnTo>
                    <a:pt x="20670" y="17879"/>
                  </a:lnTo>
                  <a:lnTo>
                    <a:pt x="21005" y="19035"/>
                  </a:lnTo>
                  <a:lnTo>
                    <a:pt x="21254" y="20015"/>
                  </a:lnTo>
                  <a:lnTo>
                    <a:pt x="21493" y="21090"/>
                  </a:lnTo>
                  <a:lnTo>
                    <a:pt x="21577" y="21499"/>
                  </a:lnTo>
                  <a:lnTo>
                    <a:pt x="21600" y="21600"/>
                  </a:lnTo>
                  <a:lnTo>
                    <a:pt x="21600" y="0"/>
                  </a:lnTo>
                  <a:close/>
                </a:path>
              </a:pathLst>
            </a:custGeom>
            <a:solidFill>
              <a:srgbClr val="FFFFFF">
                <a:alpha val="31000"/>
              </a:srgbClr>
            </a:solidFill>
            <a:ln w="12700" cap="flat">
              <a:noFill/>
              <a:miter lim="400000"/>
            </a:ln>
            <a:effectLst/>
          </p:spPr>
          <p:txBody>
            <a:bodyPr wrap="square" lIns="121917" tIns="121917" rIns="121917" bIns="121917" numCol="1" anchor="t">
              <a:noAutofit/>
            </a:bodyPr>
            <a:lstStyle/>
            <a:p>
              <a:pPr algn="l" defTabSz="1132840">
                <a:spcBef>
                  <a:spcPts val="3200"/>
                </a:spcBef>
                <a:defRPr sz="5600" spc="448">
                  <a:solidFill>
                    <a:srgbClr val="000000"/>
                  </a:solidFill>
                  <a:latin typeface="+mn-lt"/>
                  <a:ea typeface="+mn-ea"/>
                  <a:cs typeface="+mn-cs"/>
                  <a:sym typeface="Montserrat Light"/>
                </a:defRPr>
              </a:pPr>
              <a:endParaRPr/>
            </a:p>
          </p:txBody>
        </p:sp>
      </p:grpSp>
      <p:pic>
        <p:nvPicPr>
          <p:cNvPr id="557" name="image1.png" descr="image1.png"/>
          <p:cNvPicPr>
            <a:picLocks noChangeAspect="1"/>
          </p:cNvPicPr>
          <p:nvPr/>
        </p:nvPicPr>
        <p:blipFill>
          <a:blip r:embed="rId2"/>
          <a:stretch>
            <a:fillRect/>
          </a:stretch>
        </p:blipFill>
        <p:spPr>
          <a:xfrm>
            <a:off x="-14865" y="8844936"/>
            <a:ext cx="985801" cy="46107"/>
          </a:xfrm>
          <a:prstGeom prst="rect">
            <a:avLst/>
          </a:prstGeom>
          <a:ln w="12700">
            <a:miter lim="400000"/>
          </a:ln>
        </p:spPr>
      </p:pic>
      <p:grpSp>
        <p:nvGrpSpPr>
          <p:cNvPr id="562" name="Group"/>
          <p:cNvGrpSpPr/>
          <p:nvPr/>
        </p:nvGrpSpPr>
        <p:grpSpPr>
          <a:xfrm>
            <a:off x="22828953" y="350733"/>
            <a:ext cx="928772" cy="681067"/>
            <a:chOff x="0" y="0"/>
            <a:chExt cx="928770" cy="681065"/>
          </a:xfrm>
        </p:grpSpPr>
        <p:sp>
          <p:nvSpPr>
            <p:cNvPr id="558" name="Shape"/>
            <p:cNvSpPr/>
            <p:nvPr/>
          </p:nvSpPr>
          <p:spPr>
            <a:xfrm>
              <a:off x="-1" y="0"/>
              <a:ext cx="928772" cy="681067"/>
            </a:xfrm>
            <a:custGeom>
              <a:avLst/>
              <a:gdLst/>
              <a:ahLst/>
              <a:cxnLst>
                <a:cxn ang="0">
                  <a:pos x="wd2" y="hd2"/>
                </a:cxn>
                <a:cxn ang="5400000">
                  <a:pos x="wd2" y="hd2"/>
                </a:cxn>
                <a:cxn ang="10800000">
                  <a:pos x="wd2" y="hd2"/>
                </a:cxn>
                <a:cxn ang="16200000">
                  <a:pos x="wd2" y="hd2"/>
                </a:cxn>
              </a:cxnLst>
              <a:rect l="0" t="0" r="r" b="b"/>
              <a:pathLst>
                <a:path w="21600" h="21600" extrusionOk="0">
                  <a:moveTo>
                    <a:pt x="16200" y="0"/>
                  </a:moveTo>
                  <a:lnTo>
                    <a:pt x="5400" y="0"/>
                  </a:lnTo>
                  <a:lnTo>
                    <a:pt x="0" y="10800"/>
                  </a:lnTo>
                  <a:lnTo>
                    <a:pt x="5400" y="21600"/>
                  </a:lnTo>
                  <a:lnTo>
                    <a:pt x="16200" y="21600"/>
                  </a:lnTo>
                  <a:lnTo>
                    <a:pt x="21600" y="10800"/>
                  </a:lnTo>
                  <a:lnTo>
                    <a:pt x="16200" y="0"/>
                  </a:lnTo>
                  <a:close/>
                </a:path>
              </a:pathLst>
            </a:custGeom>
            <a:solidFill>
              <a:srgbClr val="FDC608"/>
            </a:solidFill>
            <a:ln w="12700" cap="flat">
              <a:noFill/>
              <a:miter lim="400000"/>
            </a:ln>
            <a:effectLst/>
          </p:spPr>
          <p:txBody>
            <a:bodyPr wrap="square" lIns="121917" tIns="121917" rIns="121917" bIns="121917" numCol="1" anchor="t">
              <a:noAutofit/>
            </a:bodyPr>
            <a:lstStyle/>
            <a:p>
              <a:pPr algn="l" defTabSz="1132840">
                <a:spcBef>
                  <a:spcPts val="3200"/>
                </a:spcBef>
                <a:defRPr sz="5600" cap="none" spc="448">
                  <a:solidFill>
                    <a:srgbClr val="000000"/>
                  </a:solidFill>
                  <a:latin typeface="Calibri"/>
                  <a:ea typeface="Calibri"/>
                  <a:cs typeface="Calibri"/>
                  <a:sym typeface="Calibri"/>
                </a:defRPr>
              </a:pPr>
              <a:endParaRPr/>
            </a:p>
          </p:txBody>
        </p:sp>
        <p:sp>
          <p:nvSpPr>
            <p:cNvPr id="559" name="Line"/>
            <p:cNvSpPr/>
            <p:nvPr/>
          </p:nvSpPr>
          <p:spPr>
            <a:xfrm flipH="1">
              <a:off x="367459" y="121402"/>
              <a:ext cx="1" cy="450747"/>
            </a:xfrm>
            <a:prstGeom prst="line">
              <a:avLst/>
            </a:prstGeom>
            <a:noFill/>
            <a:ln w="101600" cap="flat">
              <a:solidFill>
                <a:srgbClr val="3C3C3B"/>
              </a:solidFill>
              <a:prstDash val="solid"/>
              <a:round/>
            </a:ln>
            <a:effectLst/>
          </p:spPr>
          <p:txBody>
            <a:bodyPr wrap="square" lIns="121917" tIns="121917" rIns="121917" bIns="121917" numCol="1" anchor="t">
              <a:noAutofit/>
            </a:bodyPr>
            <a:lstStyle/>
            <a:p>
              <a:pPr algn="l" defTabSz="1132840">
                <a:spcBef>
                  <a:spcPts val="3200"/>
                </a:spcBef>
                <a:defRPr sz="1600" cap="none" spc="602">
                  <a:latin typeface="+mn-lt"/>
                  <a:ea typeface="+mn-ea"/>
                  <a:cs typeface="+mn-cs"/>
                  <a:sym typeface="Montserrat Light"/>
                </a:defRPr>
              </a:pPr>
              <a:endParaRPr/>
            </a:p>
          </p:txBody>
        </p:sp>
        <p:sp>
          <p:nvSpPr>
            <p:cNvPr id="560" name="Shape"/>
            <p:cNvSpPr/>
            <p:nvPr/>
          </p:nvSpPr>
          <p:spPr>
            <a:xfrm>
              <a:off x="521681" y="280794"/>
              <a:ext cx="103453" cy="11795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5764" y="7369"/>
                  </a:lnTo>
                  <a:lnTo>
                    <a:pt x="14105" y="8659"/>
                  </a:lnTo>
                  <a:lnTo>
                    <a:pt x="11986" y="9827"/>
                  </a:lnTo>
                  <a:lnTo>
                    <a:pt x="6835" y="11905"/>
                  </a:lnTo>
                  <a:lnTo>
                    <a:pt x="3692" y="12571"/>
                  </a:lnTo>
                  <a:lnTo>
                    <a:pt x="0" y="12866"/>
                  </a:lnTo>
                  <a:lnTo>
                    <a:pt x="10128" y="14784"/>
                  </a:lnTo>
                  <a:lnTo>
                    <a:pt x="16698" y="17495"/>
                  </a:lnTo>
                  <a:lnTo>
                    <a:pt x="20319" y="20075"/>
                  </a:lnTo>
                  <a:lnTo>
                    <a:pt x="21600" y="21600"/>
                  </a:lnTo>
                  <a:lnTo>
                    <a:pt x="21600" y="0"/>
                  </a:lnTo>
                  <a:close/>
                </a:path>
              </a:pathLst>
            </a:custGeom>
            <a:solidFill>
              <a:srgbClr val="3C3C3B"/>
            </a:solidFill>
            <a:ln w="12700" cap="flat">
              <a:noFill/>
              <a:miter lim="400000"/>
            </a:ln>
            <a:effectLst/>
          </p:spPr>
          <p:txBody>
            <a:bodyPr wrap="square" lIns="121917" tIns="121917" rIns="121917" bIns="121917" numCol="1" anchor="t">
              <a:noAutofit/>
            </a:bodyPr>
            <a:lstStyle/>
            <a:p>
              <a:pPr algn="l" defTabSz="1132840">
                <a:spcBef>
                  <a:spcPts val="3200"/>
                </a:spcBef>
                <a:defRPr sz="5600" cap="none" spc="448">
                  <a:solidFill>
                    <a:srgbClr val="000000"/>
                  </a:solidFill>
                  <a:latin typeface="Calibri"/>
                  <a:ea typeface="Calibri"/>
                  <a:cs typeface="Calibri"/>
                  <a:sym typeface="Calibri"/>
                </a:defRPr>
              </a:pPr>
              <a:endParaRPr/>
            </a:p>
          </p:txBody>
        </p:sp>
        <p:sp>
          <p:nvSpPr>
            <p:cNvPr id="561" name="Shape"/>
            <p:cNvSpPr/>
            <p:nvPr/>
          </p:nvSpPr>
          <p:spPr>
            <a:xfrm>
              <a:off x="464739" y="121416"/>
              <a:ext cx="160400" cy="8980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11103" y="3740"/>
                  </a:lnTo>
                  <a:lnTo>
                    <a:pt x="17613" y="10915"/>
                  </a:lnTo>
                  <a:lnTo>
                    <a:pt x="20716" y="18033"/>
                  </a:lnTo>
                  <a:lnTo>
                    <a:pt x="21600" y="21600"/>
                  </a:lnTo>
                  <a:lnTo>
                    <a:pt x="21600" y="0"/>
                  </a:lnTo>
                  <a:close/>
                </a:path>
              </a:pathLst>
            </a:custGeom>
            <a:solidFill>
              <a:srgbClr val="3C3C3B"/>
            </a:solidFill>
            <a:ln w="12700" cap="flat">
              <a:noFill/>
              <a:miter lim="400000"/>
            </a:ln>
            <a:effectLst/>
          </p:spPr>
          <p:txBody>
            <a:bodyPr wrap="square" lIns="121917" tIns="121917" rIns="121917" bIns="121917" numCol="1" anchor="t">
              <a:noAutofit/>
            </a:bodyPr>
            <a:lstStyle/>
            <a:p>
              <a:pPr algn="l" defTabSz="1132840">
                <a:spcBef>
                  <a:spcPts val="3200"/>
                </a:spcBef>
                <a:defRPr sz="5600" cap="none" spc="448">
                  <a:solidFill>
                    <a:srgbClr val="000000"/>
                  </a:solidFill>
                  <a:latin typeface="Calibri"/>
                  <a:ea typeface="Calibri"/>
                  <a:cs typeface="Calibri"/>
                  <a:sym typeface="Calibri"/>
                </a:defRPr>
              </a:pPr>
              <a:endParaRPr/>
            </a:p>
          </p:txBody>
        </p:sp>
      </p:grpSp>
      <p:sp>
        <p:nvSpPr>
          <p:cNvPr id="563" name="PAGE"/>
          <p:cNvSpPr txBox="1"/>
          <p:nvPr/>
        </p:nvSpPr>
        <p:spPr>
          <a:xfrm rot="5400000">
            <a:off x="49836" y="9458607"/>
            <a:ext cx="1160241" cy="4470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917" tIns="121917" rIns="121917" bIns="121917" anchor="b">
            <a:normAutofit/>
          </a:bodyPr>
          <a:lstStyle>
            <a:lvl1pPr algn="l" defTabSz="1223634">
              <a:lnSpc>
                <a:spcPct val="100000"/>
              </a:lnSpc>
              <a:spcBef>
                <a:spcPts val="1300"/>
              </a:spcBef>
              <a:defRPr sz="1200" cap="none" spc="960">
                <a:solidFill>
                  <a:srgbClr val="53585F">
                    <a:alpha val="63000"/>
                  </a:srgbClr>
                </a:solidFill>
              </a:defRPr>
            </a:lvl1pPr>
          </a:lstStyle>
          <a:p>
            <a:r>
              <a:t>PAGE</a:t>
            </a:r>
          </a:p>
        </p:txBody>
      </p:sp>
      <p:pic>
        <p:nvPicPr>
          <p:cNvPr id="564" name="image2.png" descr="image2.png"/>
          <p:cNvPicPr>
            <a:picLocks noChangeAspect="1"/>
          </p:cNvPicPr>
          <p:nvPr/>
        </p:nvPicPr>
        <p:blipFill>
          <a:blip r:embed="rId3"/>
          <a:stretch>
            <a:fillRect/>
          </a:stretch>
        </p:blipFill>
        <p:spPr>
          <a:xfrm>
            <a:off x="271919" y="10439796"/>
            <a:ext cx="711204" cy="609607"/>
          </a:xfrm>
          <a:prstGeom prst="rect">
            <a:avLst/>
          </a:prstGeom>
          <a:ln w="12700">
            <a:miter lim="400000"/>
          </a:ln>
        </p:spPr>
      </p:pic>
      <p:sp>
        <p:nvSpPr>
          <p:cNvPr id="565" name="Slide Number"/>
          <p:cNvSpPr txBox="1">
            <a:spLocks noGrp="1"/>
          </p:cNvSpPr>
          <p:nvPr>
            <p:ph type="sldNum" sz="quarter" idx="2"/>
          </p:nvPr>
        </p:nvSpPr>
        <p:spPr>
          <a:xfrm>
            <a:off x="373877" y="10468864"/>
            <a:ext cx="507285" cy="510535"/>
          </a:xfrm>
          <a:prstGeom prst="rect">
            <a:avLst/>
          </a:prstGeom>
        </p:spPr>
        <p:txBody>
          <a:bodyPr lIns="121917" tIns="121917" rIns="121917" bIns="121917" anchor="t"/>
          <a:lstStyle>
            <a:lvl1pPr algn="ctr" defTabSz="1390498">
              <a:defRPr sz="1600" spc="0">
                <a:solidFill>
                  <a:srgbClr val="989898"/>
                </a:solidFill>
                <a:latin typeface="+mn-lt"/>
                <a:ea typeface="+mn-ea"/>
                <a:cs typeface="+mn-cs"/>
                <a:sym typeface="Montserrat Light"/>
              </a:defRPr>
            </a:lvl1pPr>
          </a:lstStyle>
          <a:p>
            <a:fld id="{86CB4B4D-7CA3-9044-876B-883B54F8677D}" type="slidenum">
              <a:t>‹#›</a:t>
            </a:fld>
            <a:endParaRPr/>
          </a:p>
        </p:txBody>
      </p:sp>
      <p:sp>
        <p:nvSpPr>
          <p:cNvPr id="566" name="Rectangle"/>
          <p:cNvSpPr>
            <a:spLocks noGrp="1"/>
          </p:cNvSpPr>
          <p:nvPr>
            <p:ph type="body" sz="half" idx="21"/>
          </p:nvPr>
        </p:nvSpPr>
        <p:spPr>
          <a:xfrm>
            <a:off x="12654471" y="2823186"/>
            <a:ext cx="9723967" cy="8707934"/>
          </a:xfrm>
          <a:prstGeom prst="rect">
            <a:avLst/>
          </a:prstGeom>
        </p:spPr>
        <p:txBody>
          <a:bodyPr lIns="99327" tIns="99327" rIns="99327" bIns="99327">
            <a:normAutofit/>
          </a:bodyPr>
          <a:lstStyle/>
          <a:p>
            <a:pPr marL="0" indent="0">
              <a:lnSpc>
                <a:spcPct val="90000"/>
              </a:lnSpc>
              <a:buSzTx/>
              <a:buFontTx/>
              <a:buNone/>
              <a:defRPr sz="2000" spc="159">
                <a:latin typeface="+mn-lt"/>
                <a:ea typeface="+mn-ea"/>
                <a:cs typeface="+mn-cs"/>
                <a:sym typeface="Montserrat Light"/>
              </a:defRPr>
            </a:pPr>
            <a:endParaRPr/>
          </a:p>
        </p:txBody>
      </p:sp>
      <p:sp>
        <p:nvSpPr>
          <p:cNvPr id="567" name="Rectangle"/>
          <p:cNvSpPr>
            <a:spLocks noGrp="1"/>
          </p:cNvSpPr>
          <p:nvPr>
            <p:ph type="body" sz="quarter" idx="22"/>
          </p:nvPr>
        </p:nvSpPr>
        <p:spPr>
          <a:xfrm>
            <a:off x="2265700" y="2823183"/>
            <a:ext cx="9382663" cy="4034820"/>
          </a:xfrm>
          <a:prstGeom prst="rect">
            <a:avLst/>
          </a:prstGeom>
        </p:spPr>
        <p:txBody>
          <a:bodyPr lIns="99327" tIns="99327" rIns="99327" bIns="99327">
            <a:normAutofit/>
          </a:bodyPr>
          <a:lstStyle/>
          <a:p>
            <a:pPr marL="0" indent="0">
              <a:lnSpc>
                <a:spcPct val="90000"/>
              </a:lnSpc>
              <a:buSzTx/>
              <a:buFontTx/>
              <a:buNone/>
              <a:defRPr sz="2000" spc="159">
                <a:latin typeface="+mn-lt"/>
                <a:ea typeface="+mn-ea"/>
                <a:cs typeface="+mn-cs"/>
                <a:sym typeface="Montserrat Light"/>
              </a:defRPr>
            </a:pPr>
            <a:endParaRPr/>
          </a:p>
        </p:txBody>
      </p:sp>
      <p:sp>
        <p:nvSpPr>
          <p:cNvPr id="568" name="Rectangle"/>
          <p:cNvSpPr>
            <a:spLocks noGrp="1"/>
          </p:cNvSpPr>
          <p:nvPr>
            <p:ph type="body" sz="quarter" idx="23"/>
          </p:nvPr>
        </p:nvSpPr>
        <p:spPr>
          <a:xfrm>
            <a:off x="569692" y="380986"/>
            <a:ext cx="22157247" cy="829878"/>
          </a:xfrm>
          <a:prstGeom prst="rect">
            <a:avLst/>
          </a:prstGeom>
        </p:spPr>
        <p:txBody>
          <a:bodyPr lIns="99327" tIns="99327" rIns="99327" bIns="99327">
            <a:normAutofit/>
          </a:bodyPr>
          <a:lstStyle/>
          <a:p>
            <a:pPr marL="849626" indent="-849626">
              <a:lnSpc>
                <a:spcPct val="90000"/>
              </a:lnSpc>
              <a:buSzTx/>
              <a:buFontTx/>
              <a:buNone/>
              <a:defRPr sz="1600" cap="all" spc="800">
                <a:solidFill>
                  <a:srgbClr val="53585F"/>
                </a:solidFill>
                <a:latin typeface="+mj-lt"/>
                <a:ea typeface="+mj-ea"/>
                <a:cs typeface="+mj-cs"/>
                <a:sym typeface="Montserrat"/>
              </a:defRPr>
            </a:pPr>
            <a:endParaRPr/>
          </a:p>
        </p:txBody>
      </p:sp>
      <p:sp>
        <p:nvSpPr>
          <p:cNvPr id="569" name="PROPOSAL FOR FACEBOOK"/>
          <p:cNvSpPr txBox="1">
            <a:spLocks noGrp="1"/>
          </p:cNvSpPr>
          <p:nvPr>
            <p:ph type="body" sz="quarter" idx="24"/>
          </p:nvPr>
        </p:nvSpPr>
        <p:spPr>
          <a:xfrm rot="5400000">
            <a:off x="-1950483" y="6287786"/>
            <a:ext cx="5181405" cy="447036"/>
          </a:xfrm>
          <a:prstGeom prst="rect">
            <a:avLst/>
          </a:prstGeom>
        </p:spPr>
        <p:txBody>
          <a:bodyPr lIns="121917" tIns="121917" rIns="121917" bIns="121917" anchor="b">
            <a:normAutofit/>
          </a:bodyPr>
          <a:lstStyle>
            <a:lvl1pPr marL="0" indent="0" defTabSz="1223634">
              <a:spcBef>
                <a:spcPts val="1300"/>
              </a:spcBef>
              <a:buSzTx/>
              <a:buFontTx/>
              <a:buNone/>
              <a:defRPr sz="1200" spc="960">
                <a:solidFill>
                  <a:srgbClr val="53585F">
                    <a:alpha val="63000"/>
                  </a:srgbClr>
                </a:solidFill>
                <a:latin typeface="+mj-lt"/>
                <a:ea typeface="+mj-ea"/>
                <a:cs typeface="+mj-cs"/>
                <a:sym typeface="Montserrat"/>
              </a:defRPr>
            </a:lvl1pPr>
          </a:lstStyle>
          <a:p>
            <a:r>
              <a:t>PROPOSAL FOR FACEBOOK</a:t>
            </a:r>
          </a:p>
        </p:txBody>
      </p:sp>
      <p:sp>
        <p:nvSpPr>
          <p:cNvPr id="570" name="Rectangle"/>
          <p:cNvSpPr>
            <a:spLocks noGrp="1"/>
          </p:cNvSpPr>
          <p:nvPr>
            <p:ph type="body" sz="quarter" idx="25"/>
          </p:nvPr>
        </p:nvSpPr>
        <p:spPr>
          <a:xfrm>
            <a:off x="2265700" y="7496301"/>
            <a:ext cx="9382663" cy="4034820"/>
          </a:xfrm>
          <a:prstGeom prst="rect">
            <a:avLst/>
          </a:prstGeom>
        </p:spPr>
        <p:txBody>
          <a:bodyPr lIns="99327" tIns="99327" rIns="99327" bIns="99327">
            <a:normAutofit/>
          </a:bodyPr>
          <a:lstStyle/>
          <a:p>
            <a:pPr marL="0" indent="0">
              <a:lnSpc>
                <a:spcPct val="90000"/>
              </a:lnSpc>
              <a:buSzTx/>
              <a:buFontTx/>
              <a:buNone/>
              <a:defRPr sz="3400" spc="272">
                <a:latin typeface="+mn-lt"/>
                <a:ea typeface="+mn-ea"/>
                <a:cs typeface="+mn-cs"/>
                <a:sym typeface="Montserrat Light"/>
              </a:defRPr>
            </a:pPr>
            <a:endParaRPr/>
          </a:p>
        </p:txBody>
      </p:sp>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x">
  <p:cSld name="2_COPY 3">
    <p:bg>
      <p:bgPr>
        <a:solidFill>
          <a:srgbClr val="E7EAEC"/>
        </a:solidFill>
        <a:effectLst/>
      </p:bgPr>
    </p:bg>
    <p:spTree>
      <p:nvGrpSpPr>
        <p:cNvPr id="1" name=""/>
        <p:cNvGrpSpPr/>
        <p:nvPr/>
      </p:nvGrpSpPr>
      <p:grpSpPr>
        <a:xfrm>
          <a:off x="0" y="0"/>
          <a:ext cx="0" cy="0"/>
          <a:chOff x="0" y="0"/>
          <a:chExt cx="0" cy="0"/>
        </a:xfrm>
      </p:grpSpPr>
      <p:sp>
        <p:nvSpPr>
          <p:cNvPr id="577" name="Rectangle"/>
          <p:cNvSpPr/>
          <p:nvPr/>
        </p:nvSpPr>
        <p:spPr>
          <a:xfrm>
            <a:off x="-35796" y="-1"/>
            <a:ext cx="24402131" cy="1301191"/>
          </a:xfrm>
          <a:prstGeom prst="rect">
            <a:avLst/>
          </a:prstGeom>
          <a:solidFill>
            <a:srgbClr val="FFFFFF"/>
          </a:solidFill>
          <a:ln w="12700">
            <a:miter lim="400000"/>
          </a:ln>
        </p:spPr>
        <p:txBody>
          <a:bodyPr lIns="121917" tIns="121917" rIns="121917" bIns="121917" anchor="ctr"/>
          <a:lstStyle/>
          <a:p>
            <a:pPr defTabSz="1132840">
              <a:spcBef>
                <a:spcPts val="3200"/>
              </a:spcBef>
              <a:defRPr sz="5600" cap="none" spc="448">
                <a:solidFill>
                  <a:srgbClr val="777F8B"/>
                </a:solidFill>
                <a:latin typeface="Calibri"/>
                <a:ea typeface="Calibri"/>
                <a:cs typeface="Calibri"/>
                <a:sym typeface="Calibri"/>
              </a:defRPr>
            </a:pPr>
            <a:endParaRPr/>
          </a:p>
        </p:txBody>
      </p:sp>
      <p:grpSp>
        <p:nvGrpSpPr>
          <p:cNvPr id="582" name="Group"/>
          <p:cNvGrpSpPr/>
          <p:nvPr/>
        </p:nvGrpSpPr>
        <p:grpSpPr>
          <a:xfrm>
            <a:off x="24584" y="2187570"/>
            <a:ext cx="11633585" cy="11193927"/>
            <a:chOff x="0" y="0"/>
            <a:chExt cx="11633583" cy="11193926"/>
          </a:xfrm>
        </p:grpSpPr>
        <p:sp>
          <p:nvSpPr>
            <p:cNvPr id="578" name="Shape"/>
            <p:cNvSpPr/>
            <p:nvPr/>
          </p:nvSpPr>
          <p:spPr>
            <a:xfrm>
              <a:off x="0" y="0"/>
              <a:ext cx="11633585" cy="11193926"/>
            </a:xfrm>
            <a:custGeom>
              <a:avLst/>
              <a:gdLst/>
              <a:ahLst/>
              <a:cxnLst>
                <a:cxn ang="0">
                  <a:pos x="wd2" y="hd2"/>
                </a:cxn>
                <a:cxn ang="5400000">
                  <a:pos x="wd2" y="hd2"/>
                </a:cxn>
                <a:cxn ang="10800000">
                  <a:pos x="wd2" y="hd2"/>
                </a:cxn>
                <a:cxn ang="16200000">
                  <a:pos x="wd2" y="hd2"/>
                </a:cxn>
              </a:cxnLst>
              <a:rect l="0" t="0" r="r" b="b"/>
              <a:pathLst>
                <a:path w="21600" h="21600" extrusionOk="0">
                  <a:moveTo>
                    <a:pt x="14072" y="0"/>
                  </a:moveTo>
                  <a:lnTo>
                    <a:pt x="0" y="0"/>
                  </a:lnTo>
                  <a:lnTo>
                    <a:pt x="0" y="21600"/>
                  </a:lnTo>
                  <a:lnTo>
                    <a:pt x="13382" y="21600"/>
                  </a:lnTo>
                  <a:lnTo>
                    <a:pt x="21600" y="10327"/>
                  </a:lnTo>
                  <a:lnTo>
                    <a:pt x="14072" y="0"/>
                  </a:lnTo>
                  <a:close/>
                </a:path>
              </a:pathLst>
            </a:custGeom>
            <a:solidFill>
              <a:srgbClr val="000000">
                <a:alpha val="3000"/>
              </a:srgbClr>
            </a:solidFill>
            <a:ln w="12700" cap="flat">
              <a:noFill/>
              <a:miter lim="400000"/>
            </a:ln>
            <a:effectLst/>
          </p:spPr>
          <p:txBody>
            <a:bodyPr wrap="square" lIns="121917" tIns="121917" rIns="121917" bIns="121917" numCol="1" anchor="t">
              <a:noAutofit/>
            </a:bodyPr>
            <a:lstStyle/>
            <a:p>
              <a:pPr algn="l" defTabSz="1132840">
                <a:spcBef>
                  <a:spcPts val="3200"/>
                </a:spcBef>
                <a:defRPr sz="5600" spc="448">
                  <a:solidFill>
                    <a:srgbClr val="000000"/>
                  </a:solidFill>
                  <a:latin typeface="+mn-lt"/>
                  <a:ea typeface="+mn-ea"/>
                  <a:cs typeface="+mn-cs"/>
                  <a:sym typeface="Montserrat Light"/>
                </a:defRPr>
              </a:pPr>
              <a:endParaRPr/>
            </a:p>
          </p:txBody>
        </p:sp>
        <p:sp>
          <p:nvSpPr>
            <p:cNvPr id="579" name="Rectangle"/>
            <p:cNvSpPr/>
            <p:nvPr/>
          </p:nvSpPr>
          <p:spPr>
            <a:xfrm>
              <a:off x="20152" y="1592506"/>
              <a:ext cx="1697342" cy="7732903"/>
            </a:xfrm>
            <a:prstGeom prst="rect">
              <a:avLst/>
            </a:prstGeom>
            <a:solidFill>
              <a:srgbClr val="FFFFFF">
                <a:alpha val="31000"/>
              </a:srgbClr>
            </a:solidFill>
            <a:ln w="12700" cap="flat">
              <a:noFill/>
              <a:miter lim="400000"/>
            </a:ln>
            <a:effectLst/>
          </p:spPr>
          <p:txBody>
            <a:bodyPr wrap="square" lIns="121917" tIns="121917" rIns="121917" bIns="121917" numCol="1" anchor="t">
              <a:noAutofit/>
            </a:bodyPr>
            <a:lstStyle/>
            <a:p>
              <a:pPr algn="l" defTabSz="1132840">
                <a:spcBef>
                  <a:spcPts val="3200"/>
                </a:spcBef>
                <a:defRPr sz="5600" spc="448">
                  <a:solidFill>
                    <a:srgbClr val="000000"/>
                  </a:solidFill>
                  <a:latin typeface="+mn-lt"/>
                  <a:ea typeface="+mn-ea"/>
                  <a:cs typeface="+mn-cs"/>
                  <a:sym typeface="Montserrat Light"/>
                </a:defRPr>
              </a:pPr>
              <a:endParaRPr/>
            </a:p>
          </p:txBody>
        </p:sp>
        <p:sp>
          <p:nvSpPr>
            <p:cNvPr id="580" name="Shape"/>
            <p:cNvSpPr/>
            <p:nvPr/>
          </p:nvSpPr>
          <p:spPr>
            <a:xfrm>
              <a:off x="3873231" y="4327016"/>
              <a:ext cx="1972268" cy="202360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241" y="749"/>
                  </a:lnTo>
                  <a:lnTo>
                    <a:pt x="20794" y="1570"/>
                  </a:lnTo>
                  <a:lnTo>
                    <a:pt x="20258" y="2464"/>
                  </a:lnTo>
                  <a:lnTo>
                    <a:pt x="19633" y="3430"/>
                  </a:lnTo>
                  <a:lnTo>
                    <a:pt x="19043" y="4228"/>
                  </a:lnTo>
                  <a:lnTo>
                    <a:pt x="18362" y="5022"/>
                  </a:lnTo>
                  <a:lnTo>
                    <a:pt x="17590" y="5810"/>
                  </a:lnTo>
                  <a:lnTo>
                    <a:pt x="16725" y="6592"/>
                  </a:lnTo>
                  <a:lnTo>
                    <a:pt x="15767" y="7370"/>
                  </a:lnTo>
                  <a:lnTo>
                    <a:pt x="14899" y="8005"/>
                  </a:lnTo>
                  <a:lnTo>
                    <a:pt x="13953" y="8619"/>
                  </a:lnTo>
                  <a:lnTo>
                    <a:pt x="12931" y="9212"/>
                  </a:lnTo>
                  <a:lnTo>
                    <a:pt x="11832" y="9784"/>
                  </a:lnTo>
                  <a:lnTo>
                    <a:pt x="10657" y="10335"/>
                  </a:lnTo>
                  <a:lnTo>
                    <a:pt x="9405" y="10864"/>
                  </a:lnTo>
                  <a:lnTo>
                    <a:pt x="8415" y="11237"/>
                  </a:lnTo>
                  <a:lnTo>
                    <a:pt x="7372" y="11574"/>
                  </a:lnTo>
                  <a:lnTo>
                    <a:pt x="6275" y="11877"/>
                  </a:lnTo>
                  <a:lnTo>
                    <a:pt x="5126" y="12145"/>
                  </a:lnTo>
                  <a:lnTo>
                    <a:pt x="3923" y="12378"/>
                  </a:lnTo>
                  <a:lnTo>
                    <a:pt x="2668" y="12576"/>
                  </a:lnTo>
                  <a:lnTo>
                    <a:pt x="1360" y="12739"/>
                  </a:lnTo>
                  <a:lnTo>
                    <a:pt x="0" y="12868"/>
                  </a:lnTo>
                  <a:lnTo>
                    <a:pt x="2231" y="13129"/>
                  </a:lnTo>
                  <a:lnTo>
                    <a:pt x="4316" y="13446"/>
                  </a:lnTo>
                  <a:lnTo>
                    <a:pt x="6258" y="13812"/>
                  </a:lnTo>
                  <a:lnTo>
                    <a:pt x="8061" y="14222"/>
                  </a:lnTo>
                  <a:lnTo>
                    <a:pt x="9730" y="14668"/>
                  </a:lnTo>
                  <a:lnTo>
                    <a:pt x="11269" y="15145"/>
                  </a:lnTo>
                  <a:lnTo>
                    <a:pt x="12682" y="15646"/>
                  </a:lnTo>
                  <a:lnTo>
                    <a:pt x="13973" y="16164"/>
                  </a:lnTo>
                  <a:lnTo>
                    <a:pt x="15147" y="16694"/>
                  </a:lnTo>
                  <a:lnTo>
                    <a:pt x="16208" y="17228"/>
                  </a:lnTo>
                  <a:lnTo>
                    <a:pt x="17159" y="17761"/>
                  </a:lnTo>
                  <a:lnTo>
                    <a:pt x="18006" y="18286"/>
                  </a:lnTo>
                  <a:lnTo>
                    <a:pt x="18752" y="18797"/>
                  </a:lnTo>
                  <a:lnTo>
                    <a:pt x="19959" y="19750"/>
                  </a:lnTo>
                  <a:lnTo>
                    <a:pt x="20813" y="20569"/>
                  </a:lnTo>
                  <a:lnTo>
                    <a:pt x="21349" y="21202"/>
                  </a:lnTo>
                  <a:lnTo>
                    <a:pt x="21600" y="21600"/>
                  </a:lnTo>
                  <a:lnTo>
                    <a:pt x="21600" y="0"/>
                  </a:lnTo>
                  <a:close/>
                </a:path>
              </a:pathLst>
            </a:custGeom>
            <a:solidFill>
              <a:srgbClr val="FFFFFF">
                <a:alpha val="31000"/>
              </a:srgbClr>
            </a:solidFill>
            <a:ln w="12700" cap="flat">
              <a:noFill/>
              <a:miter lim="400000"/>
            </a:ln>
            <a:effectLst/>
          </p:spPr>
          <p:txBody>
            <a:bodyPr wrap="square" lIns="121917" tIns="121917" rIns="121917" bIns="121917" numCol="1" anchor="t">
              <a:noAutofit/>
            </a:bodyPr>
            <a:lstStyle/>
            <a:p>
              <a:pPr algn="l" defTabSz="1132840">
                <a:spcBef>
                  <a:spcPts val="3200"/>
                </a:spcBef>
                <a:defRPr sz="5600" spc="448">
                  <a:solidFill>
                    <a:srgbClr val="000000"/>
                  </a:solidFill>
                  <a:latin typeface="+mn-lt"/>
                  <a:ea typeface="+mn-ea"/>
                  <a:cs typeface="+mn-cs"/>
                  <a:sym typeface="Montserrat Light"/>
                </a:defRPr>
              </a:pPr>
              <a:endParaRPr/>
            </a:p>
          </p:txBody>
        </p:sp>
        <p:sp>
          <p:nvSpPr>
            <p:cNvPr id="581" name="Shape"/>
            <p:cNvSpPr/>
            <p:nvPr/>
          </p:nvSpPr>
          <p:spPr>
            <a:xfrm>
              <a:off x="2787725" y="1592514"/>
              <a:ext cx="3057774" cy="154082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1385" y="124"/>
                  </a:lnTo>
                  <a:lnTo>
                    <a:pt x="2710" y="317"/>
                  </a:lnTo>
                  <a:lnTo>
                    <a:pt x="3977" y="576"/>
                  </a:lnTo>
                  <a:lnTo>
                    <a:pt x="5187" y="896"/>
                  </a:lnTo>
                  <a:lnTo>
                    <a:pt x="6342" y="1273"/>
                  </a:lnTo>
                  <a:lnTo>
                    <a:pt x="7442" y="1705"/>
                  </a:lnTo>
                  <a:lnTo>
                    <a:pt x="8489" y="2187"/>
                  </a:lnTo>
                  <a:lnTo>
                    <a:pt x="9484" y="2716"/>
                  </a:lnTo>
                  <a:lnTo>
                    <a:pt x="10428" y="3287"/>
                  </a:lnTo>
                  <a:lnTo>
                    <a:pt x="11323" y="3897"/>
                  </a:lnTo>
                  <a:lnTo>
                    <a:pt x="12171" y="4542"/>
                  </a:lnTo>
                  <a:lnTo>
                    <a:pt x="12971" y="5219"/>
                  </a:lnTo>
                  <a:lnTo>
                    <a:pt x="13726" y="5924"/>
                  </a:lnTo>
                  <a:lnTo>
                    <a:pt x="14437" y="6652"/>
                  </a:lnTo>
                  <a:lnTo>
                    <a:pt x="15105" y="7400"/>
                  </a:lnTo>
                  <a:lnTo>
                    <a:pt x="15731" y="8165"/>
                  </a:lnTo>
                  <a:lnTo>
                    <a:pt x="16317" y="8942"/>
                  </a:lnTo>
                  <a:lnTo>
                    <a:pt x="16864" y="9728"/>
                  </a:lnTo>
                  <a:lnTo>
                    <a:pt x="17373" y="10519"/>
                  </a:lnTo>
                  <a:lnTo>
                    <a:pt x="17846" y="11312"/>
                  </a:lnTo>
                  <a:lnTo>
                    <a:pt x="18283" y="12102"/>
                  </a:lnTo>
                  <a:lnTo>
                    <a:pt x="18687" y="12885"/>
                  </a:lnTo>
                  <a:lnTo>
                    <a:pt x="19058" y="13659"/>
                  </a:lnTo>
                  <a:lnTo>
                    <a:pt x="19707" y="15161"/>
                  </a:lnTo>
                  <a:lnTo>
                    <a:pt x="20241" y="16578"/>
                  </a:lnTo>
                  <a:lnTo>
                    <a:pt x="20670" y="17879"/>
                  </a:lnTo>
                  <a:lnTo>
                    <a:pt x="21005" y="19035"/>
                  </a:lnTo>
                  <a:lnTo>
                    <a:pt x="21254" y="20015"/>
                  </a:lnTo>
                  <a:lnTo>
                    <a:pt x="21493" y="21090"/>
                  </a:lnTo>
                  <a:lnTo>
                    <a:pt x="21577" y="21499"/>
                  </a:lnTo>
                  <a:lnTo>
                    <a:pt x="21600" y="21600"/>
                  </a:lnTo>
                  <a:lnTo>
                    <a:pt x="21600" y="0"/>
                  </a:lnTo>
                  <a:close/>
                </a:path>
              </a:pathLst>
            </a:custGeom>
            <a:solidFill>
              <a:srgbClr val="FFFFFF">
                <a:alpha val="31000"/>
              </a:srgbClr>
            </a:solidFill>
            <a:ln w="12700" cap="flat">
              <a:noFill/>
              <a:miter lim="400000"/>
            </a:ln>
            <a:effectLst/>
          </p:spPr>
          <p:txBody>
            <a:bodyPr wrap="square" lIns="121917" tIns="121917" rIns="121917" bIns="121917" numCol="1" anchor="t">
              <a:noAutofit/>
            </a:bodyPr>
            <a:lstStyle/>
            <a:p>
              <a:pPr algn="l" defTabSz="1132840">
                <a:spcBef>
                  <a:spcPts val="3200"/>
                </a:spcBef>
                <a:defRPr sz="5600" spc="448">
                  <a:solidFill>
                    <a:srgbClr val="000000"/>
                  </a:solidFill>
                  <a:latin typeface="+mn-lt"/>
                  <a:ea typeface="+mn-ea"/>
                  <a:cs typeface="+mn-cs"/>
                  <a:sym typeface="Montserrat Light"/>
                </a:defRPr>
              </a:pPr>
              <a:endParaRPr/>
            </a:p>
          </p:txBody>
        </p:sp>
      </p:grpSp>
      <p:pic>
        <p:nvPicPr>
          <p:cNvPr id="583" name="image1.png" descr="image1.png"/>
          <p:cNvPicPr>
            <a:picLocks noChangeAspect="1"/>
          </p:cNvPicPr>
          <p:nvPr/>
        </p:nvPicPr>
        <p:blipFill>
          <a:blip r:embed="rId2"/>
          <a:stretch>
            <a:fillRect/>
          </a:stretch>
        </p:blipFill>
        <p:spPr>
          <a:xfrm>
            <a:off x="-14865" y="8844936"/>
            <a:ext cx="985801" cy="46107"/>
          </a:xfrm>
          <a:prstGeom prst="rect">
            <a:avLst/>
          </a:prstGeom>
          <a:ln w="12700">
            <a:miter lim="400000"/>
          </a:ln>
        </p:spPr>
      </p:pic>
      <p:grpSp>
        <p:nvGrpSpPr>
          <p:cNvPr id="588" name="Group"/>
          <p:cNvGrpSpPr/>
          <p:nvPr/>
        </p:nvGrpSpPr>
        <p:grpSpPr>
          <a:xfrm>
            <a:off x="22828953" y="350733"/>
            <a:ext cx="928772" cy="681067"/>
            <a:chOff x="0" y="0"/>
            <a:chExt cx="928770" cy="681065"/>
          </a:xfrm>
        </p:grpSpPr>
        <p:sp>
          <p:nvSpPr>
            <p:cNvPr id="584" name="Shape"/>
            <p:cNvSpPr/>
            <p:nvPr/>
          </p:nvSpPr>
          <p:spPr>
            <a:xfrm>
              <a:off x="-1" y="0"/>
              <a:ext cx="928772" cy="681067"/>
            </a:xfrm>
            <a:custGeom>
              <a:avLst/>
              <a:gdLst/>
              <a:ahLst/>
              <a:cxnLst>
                <a:cxn ang="0">
                  <a:pos x="wd2" y="hd2"/>
                </a:cxn>
                <a:cxn ang="5400000">
                  <a:pos x="wd2" y="hd2"/>
                </a:cxn>
                <a:cxn ang="10800000">
                  <a:pos x="wd2" y="hd2"/>
                </a:cxn>
                <a:cxn ang="16200000">
                  <a:pos x="wd2" y="hd2"/>
                </a:cxn>
              </a:cxnLst>
              <a:rect l="0" t="0" r="r" b="b"/>
              <a:pathLst>
                <a:path w="21600" h="21600" extrusionOk="0">
                  <a:moveTo>
                    <a:pt x="16200" y="0"/>
                  </a:moveTo>
                  <a:lnTo>
                    <a:pt x="5400" y="0"/>
                  </a:lnTo>
                  <a:lnTo>
                    <a:pt x="0" y="10800"/>
                  </a:lnTo>
                  <a:lnTo>
                    <a:pt x="5400" y="21600"/>
                  </a:lnTo>
                  <a:lnTo>
                    <a:pt x="16200" y="21600"/>
                  </a:lnTo>
                  <a:lnTo>
                    <a:pt x="21600" y="10800"/>
                  </a:lnTo>
                  <a:lnTo>
                    <a:pt x="16200" y="0"/>
                  </a:lnTo>
                  <a:close/>
                </a:path>
              </a:pathLst>
            </a:custGeom>
            <a:solidFill>
              <a:srgbClr val="FDC608"/>
            </a:solidFill>
            <a:ln w="12700" cap="flat">
              <a:noFill/>
              <a:miter lim="400000"/>
            </a:ln>
            <a:effectLst/>
          </p:spPr>
          <p:txBody>
            <a:bodyPr wrap="square" lIns="121917" tIns="121917" rIns="121917" bIns="121917" numCol="1" anchor="t">
              <a:noAutofit/>
            </a:bodyPr>
            <a:lstStyle/>
            <a:p>
              <a:pPr algn="l" defTabSz="1132840">
                <a:spcBef>
                  <a:spcPts val="3200"/>
                </a:spcBef>
                <a:defRPr sz="5600" cap="none" spc="448">
                  <a:solidFill>
                    <a:srgbClr val="000000"/>
                  </a:solidFill>
                  <a:latin typeface="Calibri"/>
                  <a:ea typeface="Calibri"/>
                  <a:cs typeface="Calibri"/>
                  <a:sym typeface="Calibri"/>
                </a:defRPr>
              </a:pPr>
              <a:endParaRPr/>
            </a:p>
          </p:txBody>
        </p:sp>
        <p:sp>
          <p:nvSpPr>
            <p:cNvPr id="585" name="Line"/>
            <p:cNvSpPr/>
            <p:nvPr/>
          </p:nvSpPr>
          <p:spPr>
            <a:xfrm flipH="1">
              <a:off x="367459" y="121402"/>
              <a:ext cx="1" cy="450747"/>
            </a:xfrm>
            <a:prstGeom prst="line">
              <a:avLst/>
            </a:prstGeom>
            <a:noFill/>
            <a:ln w="101600" cap="flat">
              <a:solidFill>
                <a:srgbClr val="3C3C3B"/>
              </a:solidFill>
              <a:prstDash val="solid"/>
              <a:round/>
            </a:ln>
            <a:effectLst/>
          </p:spPr>
          <p:txBody>
            <a:bodyPr wrap="square" lIns="121917" tIns="121917" rIns="121917" bIns="121917" numCol="1" anchor="t">
              <a:noAutofit/>
            </a:bodyPr>
            <a:lstStyle/>
            <a:p>
              <a:pPr algn="l" defTabSz="1132840">
                <a:spcBef>
                  <a:spcPts val="3200"/>
                </a:spcBef>
                <a:defRPr sz="1600" cap="none" spc="602">
                  <a:latin typeface="+mn-lt"/>
                  <a:ea typeface="+mn-ea"/>
                  <a:cs typeface="+mn-cs"/>
                  <a:sym typeface="Montserrat Light"/>
                </a:defRPr>
              </a:pPr>
              <a:endParaRPr/>
            </a:p>
          </p:txBody>
        </p:sp>
        <p:sp>
          <p:nvSpPr>
            <p:cNvPr id="586" name="Shape"/>
            <p:cNvSpPr/>
            <p:nvPr/>
          </p:nvSpPr>
          <p:spPr>
            <a:xfrm>
              <a:off x="521681" y="280794"/>
              <a:ext cx="103453" cy="11795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5764" y="7369"/>
                  </a:lnTo>
                  <a:lnTo>
                    <a:pt x="14105" y="8659"/>
                  </a:lnTo>
                  <a:lnTo>
                    <a:pt x="11986" y="9827"/>
                  </a:lnTo>
                  <a:lnTo>
                    <a:pt x="6835" y="11905"/>
                  </a:lnTo>
                  <a:lnTo>
                    <a:pt x="3692" y="12571"/>
                  </a:lnTo>
                  <a:lnTo>
                    <a:pt x="0" y="12866"/>
                  </a:lnTo>
                  <a:lnTo>
                    <a:pt x="10128" y="14784"/>
                  </a:lnTo>
                  <a:lnTo>
                    <a:pt x="16698" y="17495"/>
                  </a:lnTo>
                  <a:lnTo>
                    <a:pt x="20319" y="20075"/>
                  </a:lnTo>
                  <a:lnTo>
                    <a:pt x="21600" y="21600"/>
                  </a:lnTo>
                  <a:lnTo>
                    <a:pt x="21600" y="0"/>
                  </a:lnTo>
                  <a:close/>
                </a:path>
              </a:pathLst>
            </a:custGeom>
            <a:solidFill>
              <a:srgbClr val="3C3C3B"/>
            </a:solidFill>
            <a:ln w="12700" cap="flat">
              <a:noFill/>
              <a:miter lim="400000"/>
            </a:ln>
            <a:effectLst/>
          </p:spPr>
          <p:txBody>
            <a:bodyPr wrap="square" lIns="121917" tIns="121917" rIns="121917" bIns="121917" numCol="1" anchor="t">
              <a:noAutofit/>
            </a:bodyPr>
            <a:lstStyle/>
            <a:p>
              <a:pPr algn="l" defTabSz="1132840">
                <a:spcBef>
                  <a:spcPts val="3200"/>
                </a:spcBef>
                <a:defRPr sz="5600" cap="none" spc="448">
                  <a:solidFill>
                    <a:srgbClr val="000000"/>
                  </a:solidFill>
                  <a:latin typeface="Calibri"/>
                  <a:ea typeface="Calibri"/>
                  <a:cs typeface="Calibri"/>
                  <a:sym typeface="Calibri"/>
                </a:defRPr>
              </a:pPr>
              <a:endParaRPr/>
            </a:p>
          </p:txBody>
        </p:sp>
        <p:sp>
          <p:nvSpPr>
            <p:cNvPr id="587" name="Shape"/>
            <p:cNvSpPr/>
            <p:nvPr/>
          </p:nvSpPr>
          <p:spPr>
            <a:xfrm>
              <a:off x="464739" y="121416"/>
              <a:ext cx="160400" cy="8980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11103" y="3740"/>
                  </a:lnTo>
                  <a:lnTo>
                    <a:pt x="17613" y="10915"/>
                  </a:lnTo>
                  <a:lnTo>
                    <a:pt x="20716" y="18033"/>
                  </a:lnTo>
                  <a:lnTo>
                    <a:pt x="21600" y="21600"/>
                  </a:lnTo>
                  <a:lnTo>
                    <a:pt x="21600" y="0"/>
                  </a:lnTo>
                  <a:close/>
                </a:path>
              </a:pathLst>
            </a:custGeom>
            <a:solidFill>
              <a:srgbClr val="3C3C3B"/>
            </a:solidFill>
            <a:ln w="12700" cap="flat">
              <a:noFill/>
              <a:miter lim="400000"/>
            </a:ln>
            <a:effectLst/>
          </p:spPr>
          <p:txBody>
            <a:bodyPr wrap="square" lIns="121917" tIns="121917" rIns="121917" bIns="121917" numCol="1" anchor="t">
              <a:noAutofit/>
            </a:bodyPr>
            <a:lstStyle/>
            <a:p>
              <a:pPr algn="l" defTabSz="1132840">
                <a:spcBef>
                  <a:spcPts val="3200"/>
                </a:spcBef>
                <a:defRPr sz="5600" cap="none" spc="448">
                  <a:solidFill>
                    <a:srgbClr val="000000"/>
                  </a:solidFill>
                  <a:latin typeface="Calibri"/>
                  <a:ea typeface="Calibri"/>
                  <a:cs typeface="Calibri"/>
                  <a:sym typeface="Calibri"/>
                </a:defRPr>
              </a:pPr>
              <a:endParaRPr/>
            </a:p>
          </p:txBody>
        </p:sp>
      </p:grpSp>
      <p:sp>
        <p:nvSpPr>
          <p:cNvPr id="589" name="PAGE"/>
          <p:cNvSpPr txBox="1"/>
          <p:nvPr/>
        </p:nvSpPr>
        <p:spPr>
          <a:xfrm rot="5400000">
            <a:off x="49836" y="9458607"/>
            <a:ext cx="1160241" cy="4470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917" tIns="121917" rIns="121917" bIns="121917" anchor="b">
            <a:normAutofit/>
          </a:bodyPr>
          <a:lstStyle>
            <a:lvl1pPr algn="l" defTabSz="1223634">
              <a:lnSpc>
                <a:spcPct val="100000"/>
              </a:lnSpc>
              <a:spcBef>
                <a:spcPts val="1300"/>
              </a:spcBef>
              <a:defRPr sz="1200" cap="none" spc="960">
                <a:solidFill>
                  <a:srgbClr val="53585F">
                    <a:alpha val="63000"/>
                  </a:srgbClr>
                </a:solidFill>
              </a:defRPr>
            </a:lvl1pPr>
          </a:lstStyle>
          <a:p>
            <a:r>
              <a:t>PAGE</a:t>
            </a:r>
          </a:p>
        </p:txBody>
      </p:sp>
      <p:pic>
        <p:nvPicPr>
          <p:cNvPr id="590" name="image2.png" descr="image2.png"/>
          <p:cNvPicPr>
            <a:picLocks noChangeAspect="1"/>
          </p:cNvPicPr>
          <p:nvPr/>
        </p:nvPicPr>
        <p:blipFill>
          <a:blip r:embed="rId3"/>
          <a:stretch>
            <a:fillRect/>
          </a:stretch>
        </p:blipFill>
        <p:spPr>
          <a:xfrm>
            <a:off x="271919" y="10439796"/>
            <a:ext cx="711204" cy="609607"/>
          </a:xfrm>
          <a:prstGeom prst="rect">
            <a:avLst/>
          </a:prstGeom>
          <a:ln w="12700">
            <a:miter lim="400000"/>
          </a:ln>
        </p:spPr>
      </p:pic>
      <p:sp>
        <p:nvSpPr>
          <p:cNvPr id="591" name="Slide Number"/>
          <p:cNvSpPr txBox="1">
            <a:spLocks noGrp="1"/>
          </p:cNvSpPr>
          <p:nvPr>
            <p:ph type="sldNum" sz="quarter" idx="2"/>
          </p:nvPr>
        </p:nvSpPr>
        <p:spPr>
          <a:xfrm>
            <a:off x="373877" y="10468864"/>
            <a:ext cx="507285" cy="510535"/>
          </a:xfrm>
          <a:prstGeom prst="rect">
            <a:avLst/>
          </a:prstGeom>
        </p:spPr>
        <p:txBody>
          <a:bodyPr lIns="121917" tIns="121917" rIns="121917" bIns="121917" anchor="t"/>
          <a:lstStyle>
            <a:lvl1pPr algn="ctr" defTabSz="1390498">
              <a:defRPr sz="1600" spc="0">
                <a:solidFill>
                  <a:srgbClr val="989898"/>
                </a:solidFill>
                <a:latin typeface="+mn-lt"/>
                <a:ea typeface="+mn-ea"/>
                <a:cs typeface="+mn-cs"/>
                <a:sym typeface="Montserrat Light"/>
              </a:defRPr>
            </a:lvl1pPr>
          </a:lstStyle>
          <a:p>
            <a:fld id="{86CB4B4D-7CA3-9044-876B-883B54F8677D}" type="slidenum">
              <a:t>‹#›</a:t>
            </a:fld>
            <a:endParaRPr/>
          </a:p>
        </p:txBody>
      </p:sp>
      <p:sp>
        <p:nvSpPr>
          <p:cNvPr id="592" name="1"/>
          <p:cNvSpPr txBox="1"/>
          <p:nvPr/>
        </p:nvSpPr>
        <p:spPr>
          <a:xfrm>
            <a:off x="2424538" y="4563026"/>
            <a:ext cx="658166" cy="342901"/>
          </a:xfrm>
          <a:prstGeom prst="rect">
            <a:avLst/>
          </a:prstGeom>
          <a:solidFill>
            <a:srgbClr val="3A3B41"/>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marR="67597" defTabSz="1132840">
              <a:lnSpc>
                <a:spcPct val="100000"/>
              </a:lnSpc>
              <a:spcBef>
                <a:spcPts val="200"/>
              </a:spcBef>
              <a:defRPr sz="2000" cap="none" spc="1130">
                <a:solidFill>
                  <a:srgbClr val="FFFFFF"/>
                </a:solidFill>
              </a:defRPr>
            </a:lvl1pPr>
          </a:lstStyle>
          <a:p>
            <a:r>
              <a:t>1</a:t>
            </a:r>
          </a:p>
        </p:txBody>
      </p:sp>
      <p:sp>
        <p:nvSpPr>
          <p:cNvPr id="593" name="3"/>
          <p:cNvSpPr txBox="1"/>
          <p:nvPr/>
        </p:nvSpPr>
        <p:spPr>
          <a:xfrm>
            <a:off x="2424538" y="8287741"/>
            <a:ext cx="658166" cy="342901"/>
          </a:xfrm>
          <a:prstGeom prst="rect">
            <a:avLst/>
          </a:prstGeom>
          <a:solidFill>
            <a:srgbClr val="3A3B41"/>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indent="73461" algn="l" defTabSz="1132840">
              <a:lnSpc>
                <a:spcPct val="100000"/>
              </a:lnSpc>
              <a:spcBef>
                <a:spcPts val="200"/>
              </a:spcBef>
              <a:defRPr sz="2000" cap="none" spc="1130">
                <a:solidFill>
                  <a:srgbClr val="FFFFFF"/>
                </a:solidFill>
              </a:defRPr>
            </a:lvl1pPr>
          </a:lstStyle>
          <a:p>
            <a:r>
              <a:t>3</a:t>
            </a:r>
          </a:p>
        </p:txBody>
      </p:sp>
      <p:sp>
        <p:nvSpPr>
          <p:cNvPr id="594" name="2"/>
          <p:cNvSpPr txBox="1"/>
          <p:nvPr/>
        </p:nvSpPr>
        <p:spPr>
          <a:xfrm>
            <a:off x="12430909" y="4563026"/>
            <a:ext cx="658166" cy="342901"/>
          </a:xfrm>
          <a:prstGeom prst="rect">
            <a:avLst/>
          </a:prstGeom>
          <a:solidFill>
            <a:srgbClr val="3A3B41"/>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indent="70874" algn="l" defTabSz="1132840">
              <a:lnSpc>
                <a:spcPct val="100000"/>
              </a:lnSpc>
              <a:spcBef>
                <a:spcPts val="200"/>
              </a:spcBef>
              <a:defRPr sz="2000" cap="none" spc="1130">
                <a:solidFill>
                  <a:srgbClr val="FFFFFF"/>
                </a:solidFill>
              </a:defRPr>
            </a:lvl1pPr>
          </a:lstStyle>
          <a:p>
            <a:r>
              <a:t>2</a:t>
            </a:r>
          </a:p>
        </p:txBody>
      </p:sp>
      <p:sp>
        <p:nvSpPr>
          <p:cNvPr id="595" name="4"/>
          <p:cNvSpPr txBox="1"/>
          <p:nvPr/>
        </p:nvSpPr>
        <p:spPr>
          <a:xfrm>
            <a:off x="12430909" y="8287741"/>
            <a:ext cx="658166" cy="342901"/>
          </a:xfrm>
          <a:prstGeom prst="rect">
            <a:avLst/>
          </a:prstGeom>
          <a:solidFill>
            <a:srgbClr val="3A3B41"/>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indent="70357" algn="l" defTabSz="1132840">
              <a:lnSpc>
                <a:spcPct val="100000"/>
              </a:lnSpc>
              <a:spcBef>
                <a:spcPts val="200"/>
              </a:spcBef>
              <a:defRPr sz="2000" cap="none" spc="1130">
                <a:solidFill>
                  <a:srgbClr val="FFFFFF"/>
                </a:solidFill>
              </a:defRPr>
            </a:lvl1pPr>
          </a:lstStyle>
          <a:p>
            <a:r>
              <a:t>4</a:t>
            </a:r>
          </a:p>
        </p:txBody>
      </p:sp>
      <p:sp>
        <p:nvSpPr>
          <p:cNvPr id="596" name="Rectangle"/>
          <p:cNvSpPr>
            <a:spLocks noGrp="1"/>
          </p:cNvSpPr>
          <p:nvPr>
            <p:ph type="body" sz="quarter" idx="21"/>
          </p:nvPr>
        </p:nvSpPr>
        <p:spPr>
          <a:xfrm>
            <a:off x="2424543" y="8868866"/>
            <a:ext cx="9615983" cy="2868598"/>
          </a:xfrm>
          <a:prstGeom prst="rect">
            <a:avLst/>
          </a:prstGeom>
        </p:spPr>
        <p:txBody>
          <a:bodyPr lIns="99327" tIns="99327" rIns="99327" bIns="99327">
            <a:normAutofit/>
          </a:bodyPr>
          <a:lstStyle/>
          <a:p>
            <a:pPr marL="0" indent="0">
              <a:lnSpc>
                <a:spcPct val="90000"/>
              </a:lnSpc>
              <a:buSzTx/>
              <a:buFontTx/>
              <a:buNone/>
              <a:defRPr sz="2000" spc="159">
                <a:latin typeface="+mn-lt"/>
                <a:ea typeface="+mn-ea"/>
                <a:cs typeface="+mn-cs"/>
                <a:sym typeface="Montserrat Light"/>
              </a:defRPr>
            </a:pPr>
            <a:endParaRPr/>
          </a:p>
        </p:txBody>
      </p:sp>
      <p:sp>
        <p:nvSpPr>
          <p:cNvPr id="597" name="Rectangle"/>
          <p:cNvSpPr>
            <a:spLocks noGrp="1"/>
          </p:cNvSpPr>
          <p:nvPr>
            <p:ph type="body" sz="quarter" idx="22"/>
          </p:nvPr>
        </p:nvSpPr>
        <p:spPr>
          <a:xfrm>
            <a:off x="12430914" y="5184954"/>
            <a:ext cx="9615983" cy="2868599"/>
          </a:xfrm>
          <a:prstGeom prst="rect">
            <a:avLst/>
          </a:prstGeom>
        </p:spPr>
        <p:txBody>
          <a:bodyPr lIns="99327" tIns="99327" rIns="99327" bIns="99327">
            <a:normAutofit/>
          </a:bodyPr>
          <a:lstStyle/>
          <a:p>
            <a:pPr marL="0" indent="0">
              <a:lnSpc>
                <a:spcPct val="90000"/>
              </a:lnSpc>
              <a:buSzTx/>
              <a:buFontTx/>
              <a:buNone/>
              <a:defRPr sz="2000" spc="159">
                <a:latin typeface="+mn-lt"/>
                <a:ea typeface="+mn-ea"/>
                <a:cs typeface="+mn-cs"/>
                <a:sym typeface="Montserrat Light"/>
              </a:defRPr>
            </a:pPr>
            <a:endParaRPr/>
          </a:p>
        </p:txBody>
      </p:sp>
      <p:sp>
        <p:nvSpPr>
          <p:cNvPr id="598" name="Rectangle"/>
          <p:cNvSpPr>
            <a:spLocks noGrp="1"/>
          </p:cNvSpPr>
          <p:nvPr>
            <p:ph type="body" sz="quarter" idx="23"/>
          </p:nvPr>
        </p:nvSpPr>
        <p:spPr>
          <a:xfrm>
            <a:off x="12430914" y="8868866"/>
            <a:ext cx="9615983" cy="2868598"/>
          </a:xfrm>
          <a:prstGeom prst="rect">
            <a:avLst/>
          </a:prstGeom>
        </p:spPr>
        <p:txBody>
          <a:bodyPr lIns="99327" tIns="99327" rIns="99327" bIns="99327">
            <a:normAutofit/>
          </a:bodyPr>
          <a:lstStyle/>
          <a:p>
            <a:pPr marL="0" indent="0">
              <a:lnSpc>
                <a:spcPct val="90000"/>
              </a:lnSpc>
              <a:buSzTx/>
              <a:buFontTx/>
              <a:buNone/>
              <a:defRPr sz="2000" spc="159">
                <a:latin typeface="+mn-lt"/>
                <a:ea typeface="+mn-ea"/>
                <a:cs typeface="+mn-cs"/>
                <a:sym typeface="Montserrat Light"/>
              </a:defRPr>
            </a:pPr>
            <a:endParaRPr/>
          </a:p>
        </p:txBody>
      </p:sp>
      <p:sp>
        <p:nvSpPr>
          <p:cNvPr id="599" name="Rectangle"/>
          <p:cNvSpPr>
            <a:spLocks noGrp="1"/>
          </p:cNvSpPr>
          <p:nvPr>
            <p:ph type="body" sz="quarter" idx="24"/>
          </p:nvPr>
        </p:nvSpPr>
        <p:spPr>
          <a:xfrm>
            <a:off x="2424537" y="3120199"/>
            <a:ext cx="19622349" cy="800468"/>
          </a:xfrm>
          <a:prstGeom prst="rect">
            <a:avLst/>
          </a:prstGeom>
        </p:spPr>
        <p:txBody>
          <a:bodyPr lIns="99327" tIns="99327" rIns="99327" bIns="99327">
            <a:normAutofit/>
          </a:bodyPr>
          <a:lstStyle/>
          <a:p>
            <a:pPr marL="0" indent="0">
              <a:lnSpc>
                <a:spcPct val="90000"/>
              </a:lnSpc>
              <a:buSzTx/>
              <a:buFontTx/>
              <a:buNone/>
              <a:defRPr sz="2600" spc="208">
                <a:latin typeface="+mn-lt"/>
                <a:ea typeface="+mn-ea"/>
                <a:cs typeface="+mn-cs"/>
                <a:sym typeface="Montserrat Light"/>
              </a:defRPr>
            </a:pPr>
            <a:endParaRPr/>
          </a:p>
        </p:txBody>
      </p:sp>
      <p:sp>
        <p:nvSpPr>
          <p:cNvPr id="600" name="Rectangle"/>
          <p:cNvSpPr>
            <a:spLocks noGrp="1"/>
          </p:cNvSpPr>
          <p:nvPr>
            <p:ph type="body" sz="quarter" idx="25"/>
          </p:nvPr>
        </p:nvSpPr>
        <p:spPr>
          <a:xfrm>
            <a:off x="2424540" y="2187567"/>
            <a:ext cx="19622349" cy="932633"/>
          </a:xfrm>
          <a:prstGeom prst="rect">
            <a:avLst/>
          </a:prstGeom>
        </p:spPr>
        <p:txBody>
          <a:bodyPr lIns="99327" tIns="99327" rIns="99327" bIns="99327">
            <a:normAutofit/>
          </a:bodyPr>
          <a:lstStyle/>
          <a:p>
            <a:pPr marL="0" indent="0">
              <a:lnSpc>
                <a:spcPct val="90000"/>
              </a:lnSpc>
              <a:buSzTx/>
              <a:buFontTx/>
              <a:buNone/>
              <a:defRPr sz="3400" spc="272">
                <a:latin typeface="+mn-lt"/>
                <a:ea typeface="+mn-ea"/>
                <a:cs typeface="+mn-cs"/>
                <a:sym typeface="Montserrat Light"/>
              </a:defRPr>
            </a:pPr>
            <a:endParaRPr/>
          </a:p>
        </p:txBody>
      </p:sp>
      <p:sp>
        <p:nvSpPr>
          <p:cNvPr id="601" name="Rectangle"/>
          <p:cNvSpPr>
            <a:spLocks noGrp="1"/>
          </p:cNvSpPr>
          <p:nvPr>
            <p:ph type="body" sz="quarter" idx="26"/>
          </p:nvPr>
        </p:nvSpPr>
        <p:spPr>
          <a:xfrm>
            <a:off x="569692" y="380986"/>
            <a:ext cx="22157247" cy="829878"/>
          </a:xfrm>
          <a:prstGeom prst="rect">
            <a:avLst/>
          </a:prstGeom>
        </p:spPr>
        <p:txBody>
          <a:bodyPr lIns="99327" tIns="99327" rIns="99327" bIns="99327">
            <a:normAutofit/>
          </a:bodyPr>
          <a:lstStyle/>
          <a:p>
            <a:pPr marL="849626" indent="-849626">
              <a:lnSpc>
                <a:spcPct val="90000"/>
              </a:lnSpc>
              <a:buSzTx/>
              <a:buFontTx/>
              <a:buNone/>
              <a:defRPr sz="1600" cap="all" spc="800">
                <a:solidFill>
                  <a:srgbClr val="53585F"/>
                </a:solidFill>
                <a:latin typeface="+mj-lt"/>
                <a:ea typeface="+mj-ea"/>
                <a:cs typeface="+mj-cs"/>
                <a:sym typeface="Montserrat"/>
              </a:defRPr>
            </a:pPr>
            <a:endParaRPr/>
          </a:p>
        </p:txBody>
      </p:sp>
      <p:sp>
        <p:nvSpPr>
          <p:cNvPr id="602" name="PROPOSAL FOR FACEBOOK"/>
          <p:cNvSpPr txBox="1">
            <a:spLocks noGrp="1"/>
          </p:cNvSpPr>
          <p:nvPr>
            <p:ph type="body" sz="quarter" idx="27"/>
          </p:nvPr>
        </p:nvSpPr>
        <p:spPr>
          <a:xfrm rot="5400000">
            <a:off x="-1950483" y="6287786"/>
            <a:ext cx="5181405" cy="447036"/>
          </a:xfrm>
          <a:prstGeom prst="rect">
            <a:avLst/>
          </a:prstGeom>
        </p:spPr>
        <p:txBody>
          <a:bodyPr lIns="121917" tIns="121917" rIns="121917" bIns="121917" anchor="b">
            <a:normAutofit/>
          </a:bodyPr>
          <a:lstStyle>
            <a:lvl1pPr marL="0" indent="0" defTabSz="1223634">
              <a:spcBef>
                <a:spcPts val="1300"/>
              </a:spcBef>
              <a:buSzTx/>
              <a:buFontTx/>
              <a:buNone/>
              <a:defRPr sz="1200" spc="960">
                <a:solidFill>
                  <a:srgbClr val="53585F">
                    <a:alpha val="63000"/>
                  </a:srgbClr>
                </a:solidFill>
                <a:latin typeface="+mj-lt"/>
                <a:ea typeface="+mj-ea"/>
                <a:cs typeface="+mj-cs"/>
                <a:sym typeface="Montserrat"/>
              </a:defRPr>
            </a:lvl1pPr>
          </a:lstStyle>
          <a:p>
            <a:r>
              <a:t>PROPOSAL FOR FACEBOOK</a:t>
            </a:r>
          </a:p>
        </p:txBody>
      </p:sp>
      <p:sp>
        <p:nvSpPr>
          <p:cNvPr id="603" name="Rectangle"/>
          <p:cNvSpPr>
            <a:spLocks noGrp="1"/>
          </p:cNvSpPr>
          <p:nvPr>
            <p:ph type="body" sz="quarter" idx="28"/>
          </p:nvPr>
        </p:nvSpPr>
        <p:spPr>
          <a:xfrm>
            <a:off x="2424538" y="5184954"/>
            <a:ext cx="9615983" cy="2868599"/>
          </a:xfrm>
          <a:prstGeom prst="rect">
            <a:avLst/>
          </a:prstGeom>
        </p:spPr>
        <p:txBody>
          <a:bodyPr lIns="99327" tIns="99327" rIns="99327" bIns="99327">
            <a:normAutofit/>
          </a:bodyPr>
          <a:lstStyle/>
          <a:p>
            <a:pPr marL="0" indent="0">
              <a:lnSpc>
                <a:spcPct val="90000"/>
              </a:lnSpc>
              <a:buSzTx/>
              <a:buFontTx/>
              <a:buNone/>
              <a:defRPr sz="2000" spc="159">
                <a:latin typeface="+mn-lt"/>
                <a:ea typeface="+mn-ea"/>
                <a:cs typeface="+mn-cs"/>
                <a:sym typeface="Montserrat Light"/>
              </a:defRPr>
            </a:pPr>
            <a:endParaRPr/>
          </a:p>
        </p:txBody>
      </p:sp>
    </p:spTree>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x">
  <p:cSld name="1_GRAPHIC">
    <p:bg>
      <p:bgPr>
        <a:solidFill>
          <a:srgbClr val="E7EAEC"/>
        </a:solidFill>
        <a:effectLst/>
      </p:bgPr>
    </p:bg>
    <p:spTree>
      <p:nvGrpSpPr>
        <p:cNvPr id="1" name=""/>
        <p:cNvGrpSpPr/>
        <p:nvPr/>
      </p:nvGrpSpPr>
      <p:grpSpPr>
        <a:xfrm>
          <a:off x="0" y="0"/>
          <a:ext cx="0" cy="0"/>
          <a:chOff x="0" y="0"/>
          <a:chExt cx="0" cy="0"/>
        </a:xfrm>
      </p:grpSpPr>
      <p:sp>
        <p:nvSpPr>
          <p:cNvPr id="610" name="Rectangle"/>
          <p:cNvSpPr/>
          <p:nvPr/>
        </p:nvSpPr>
        <p:spPr>
          <a:xfrm>
            <a:off x="-35796" y="-1"/>
            <a:ext cx="24402131" cy="1301191"/>
          </a:xfrm>
          <a:prstGeom prst="rect">
            <a:avLst/>
          </a:prstGeom>
          <a:solidFill>
            <a:srgbClr val="FFFFFF"/>
          </a:solidFill>
          <a:ln w="12700">
            <a:miter lim="400000"/>
          </a:ln>
        </p:spPr>
        <p:txBody>
          <a:bodyPr lIns="121917" tIns="121917" rIns="121917" bIns="121917" anchor="ctr"/>
          <a:lstStyle/>
          <a:p>
            <a:pPr defTabSz="1132840">
              <a:spcBef>
                <a:spcPts val="3200"/>
              </a:spcBef>
              <a:defRPr sz="5600" cap="none" spc="448">
                <a:solidFill>
                  <a:srgbClr val="777F8B"/>
                </a:solidFill>
                <a:latin typeface="Calibri"/>
                <a:ea typeface="Calibri"/>
                <a:cs typeface="Calibri"/>
                <a:sym typeface="Calibri"/>
              </a:defRPr>
            </a:pPr>
            <a:endParaRPr/>
          </a:p>
        </p:txBody>
      </p:sp>
      <p:grpSp>
        <p:nvGrpSpPr>
          <p:cNvPr id="615" name="Group"/>
          <p:cNvGrpSpPr/>
          <p:nvPr/>
        </p:nvGrpSpPr>
        <p:grpSpPr>
          <a:xfrm>
            <a:off x="24584" y="2187570"/>
            <a:ext cx="11633585" cy="11193927"/>
            <a:chOff x="0" y="0"/>
            <a:chExt cx="11633583" cy="11193926"/>
          </a:xfrm>
        </p:grpSpPr>
        <p:sp>
          <p:nvSpPr>
            <p:cNvPr id="611" name="Shape"/>
            <p:cNvSpPr/>
            <p:nvPr/>
          </p:nvSpPr>
          <p:spPr>
            <a:xfrm>
              <a:off x="0" y="0"/>
              <a:ext cx="11633585" cy="11193926"/>
            </a:xfrm>
            <a:custGeom>
              <a:avLst/>
              <a:gdLst/>
              <a:ahLst/>
              <a:cxnLst>
                <a:cxn ang="0">
                  <a:pos x="wd2" y="hd2"/>
                </a:cxn>
                <a:cxn ang="5400000">
                  <a:pos x="wd2" y="hd2"/>
                </a:cxn>
                <a:cxn ang="10800000">
                  <a:pos x="wd2" y="hd2"/>
                </a:cxn>
                <a:cxn ang="16200000">
                  <a:pos x="wd2" y="hd2"/>
                </a:cxn>
              </a:cxnLst>
              <a:rect l="0" t="0" r="r" b="b"/>
              <a:pathLst>
                <a:path w="21600" h="21600" extrusionOk="0">
                  <a:moveTo>
                    <a:pt x="14072" y="0"/>
                  </a:moveTo>
                  <a:lnTo>
                    <a:pt x="0" y="0"/>
                  </a:lnTo>
                  <a:lnTo>
                    <a:pt x="0" y="21600"/>
                  </a:lnTo>
                  <a:lnTo>
                    <a:pt x="13382" y="21600"/>
                  </a:lnTo>
                  <a:lnTo>
                    <a:pt x="21600" y="10327"/>
                  </a:lnTo>
                  <a:lnTo>
                    <a:pt x="14072" y="0"/>
                  </a:lnTo>
                  <a:close/>
                </a:path>
              </a:pathLst>
            </a:custGeom>
            <a:solidFill>
              <a:srgbClr val="000000">
                <a:alpha val="3000"/>
              </a:srgbClr>
            </a:solidFill>
            <a:ln w="12700" cap="flat">
              <a:noFill/>
              <a:miter lim="400000"/>
            </a:ln>
            <a:effectLst/>
          </p:spPr>
          <p:txBody>
            <a:bodyPr wrap="square" lIns="121917" tIns="121917" rIns="121917" bIns="121917" numCol="1" anchor="t">
              <a:noAutofit/>
            </a:bodyPr>
            <a:lstStyle/>
            <a:p>
              <a:pPr algn="l" defTabSz="1132840">
                <a:spcBef>
                  <a:spcPts val="3200"/>
                </a:spcBef>
                <a:defRPr sz="5600" spc="448">
                  <a:solidFill>
                    <a:srgbClr val="000000"/>
                  </a:solidFill>
                  <a:latin typeface="+mn-lt"/>
                  <a:ea typeface="+mn-ea"/>
                  <a:cs typeface="+mn-cs"/>
                  <a:sym typeface="Montserrat Light"/>
                </a:defRPr>
              </a:pPr>
              <a:endParaRPr/>
            </a:p>
          </p:txBody>
        </p:sp>
        <p:sp>
          <p:nvSpPr>
            <p:cNvPr id="612" name="Rectangle"/>
            <p:cNvSpPr/>
            <p:nvPr/>
          </p:nvSpPr>
          <p:spPr>
            <a:xfrm>
              <a:off x="20152" y="1592506"/>
              <a:ext cx="1697342" cy="7732903"/>
            </a:xfrm>
            <a:prstGeom prst="rect">
              <a:avLst/>
            </a:prstGeom>
            <a:solidFill>
              <a:srgbClr val="FFFFFF">
                <a:alpha val="31000"/>
              </a:srgbClr>
            </a:solidFill>
            <a:ln w="12700" cap="flat">
              <a:noFill/>
              <a:miter lim="400000"/>
            </a:ln>
            <a:effectLst/>
          </p:spPr>
          <p:txBody>
            <a:bodyPr wrap="square" lIns="121917" tIns="121917" rIns="121917" bIns="121917" numCol="1" anchor="t">
              <a:noAutofit/>
            </a:bodyPr>
            <a:lstStyle/>
            <a:p>
              <a:pPr algn="l" defTabSz="1132840">
                <a:spcBef>
                  <a:spcPts val="3200"/>
                </a:spcBef>
                <a:defRPr sz="5600" spc="448">
                  <a:solidFill>
                    <a:srgbClr val="000000"/>
                  </a:solidFill>
                  <a:latin typeface="+mn-lt"/>
                  <a:ea typeface="+mn-ea"/>
                  <a:cs typeface="+mn-cs"/>
                  <a:sym typeface="Montserrat Light"/>
                </a:defRPr>
              </a:pPr>
              <a:endParaRPr/>
            </a:p>
          </p:txBody>
        </p:sp>
        <p:sp>
          <p:nvSpPr>
            <p:cNvPr id="613" name="Shape"/>
            <p:cNvSpPr/>
            <p:nvPr/>
          </p:nvSpPr>
          <p:spPr>
            <a:xfrm>
              <a:off x="3873231" y="4327016"/>
              <a:ext cx="1972268" cy="202360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241" y="749"/>
                  </a:lnTo>
                  <a:lnTo>
                    <a:pt x="20794" y="1570"/>
                  </a:lnTo>
                  <a:lnTo>
                    <a:pt x="20258" y="2464"/>
                  </a:lnTo>
                  <a:lnTo>
                    <a:pt x="19633" y="3430"/>
                  </a:lnTo>
                  <a:lnTo>
                    <a:pt x="19043" y="4228"/>
                  </a:lnTo>
                  <a:lnTo>
                    <a:pt x="18362" y="5022"/>
                  </a:lnTo>
                  <a:lnTo>
                    <a:pt x="17590" y="5810"/>
                  </a:lnTo>
                  <a:lnTo>
                    <a:pt x="16725" y="6592"/>
                  </a:lnTo>
                  <a:lnTo>
                    <a:pt x="15767" y="7370"/>
                  </a:lnTo>
                  <a:lnTo>
                    <a:pt x="14899" y="8005"/>
                  </a:lnTo>
                  <a:lnTo>
                    <a:pt x="13953" y="8619"/>
                  </a:lnTo>
                  <a:lnTo>
                    <a:pt x="12931" y="9212"/>
                  </a:lnTo>
                  <a:lnTo>
                    <a:pt x="11832" y="9784"/>
                  </a:lnTo>
                  <a:lnTo>
                    <a:pt x="10657" y="10335"/>
                  </a:lnTo>
                  <a:lnTo>
                    <a:pt x="9405" y="10864"/>
                  </a:lnTo>
                  <a:lnTo>
                    <a:pt x="8415" y="11237"/>
                  </a:lnTo>
                  <a:lnTo>
                    <a:pt x="7372" y="11574"/>
                  </a:lnTo>
                  <a:lnTo>
                    <a:pt x="6275" y="11877"/>
                  </a:lnTo>
                  <a:lnTo>
                    <a:pt x="5126" y="12145"/>
                  </a:lnTo>
                  <a:lnTo>
                    <a:pt x="3923" y="12378"/>
                  </a:lnTo>
                  <a:lnTo>
                    <a:pt x="2668" y="12576"/>
                  </a:lnTo>
                  <a:lnTo>
                    <a:pt x="1360" y="12739"/>
                  </a:lnTo>
                  <a:lnTo>
                    <a:pt x="0" y="12868"/>
                  </a:lnTo>
                  <a:lnTo>
                    <a:pt x="2231" y="13129"/>
                  </a:lnTo>
                  <a:lnTo>
                    <a:pt x="4316" y="13446"/>
                  </a:lnTo>
                  <a:lnTo>
                    <a:pt x="6258" y="13812"/>
                  </a:lnTo>
                  <a:lnTo>
                    <a:pt x="8061" y="14222"/>
                  </a:lnTo>
                  <a:lnTo>
                    <a:pt x="9730" y="14668"/>
                  </a:lnTo>
                  <a:lnTo>
                    <a:pt x="11269" y="15145"/>
                  </a:lnTo>
                  <a:lnTo>
                    <a:pt x="12682" y="15646"/>
                  </a:lnTo>
                  <a:lnTo>
                    <a:pt x="13973" y="16164"/>
                  </a:lnTo>
                  <a:lnTo>
                    <a:pt x="15147" y="16694"/>
                  </a:lnTo>
                  <a:lnTo>
                    <a:pt x="16208" y="17228"/>
                  </a:lnTo>
                  <a:lnTo>
                    <a:pt x="17159" y="17761"/>
                  </a:lnTo>
                  <a:lnTo>
                    <a:pt x="18006" y="18286"/>
                  </a:lnTo>
                  <a:lnTo>
                    <a:pt x="18752" y="18797"/>
                  </a:lnTo>
                  <a:lnTo>
                    <a:pt x="19959" y="19750"/>
                  </a:lnTo>
                  <a:lnTo>
                    <a:pt x="20813" y="20569"/>
                  </a:lnTo>
                  <a:lnTo>
                    <a:pt x="21349" y="21202"/>
                  </a:lnTo>
                  <a:lnTo>
                    <a:pt x="21600" y="21600"/>
                  </a:lnTo>
                  <a:lnTo>
                    <a:pt x="21600" y="0"/>
                  </a:lnTo>
                  <a:close/>
                </a:path>
              </a:pathLst>
            </a:custGeom>
            <a:solidFill>
              <a:srgbClr val="FFFFFF">
                <a:alpha val="31000"/>
              </a:srgbClr>
            </a:solidFill>
            <a:ln w="12700" cap="flat">
              <a:noFill/>
              <a:miter lim="400000"/>
            </a:ln>
            <a:effectLst/>
          </p:spPr>
          <p:txBody>
            <a:bodyPr wrap="square" lIns="121917" tIns="121917" rIns="121917" bIns="121917" numCol="1" anchor="t">
              <a:noAutofit/>
            </a:bodyPr>
            <a:lstStyle/>
            <a:p>
              <a:pPr algn="l" defTabSz="1132840">
                <a:spcBef>
                  <a:spcPts val="3200"/>
                </a:spcBef>
                <a:defRPr sz="5600" spc="448">
                  <a:solidFill>
                    <a:srgbClr val="000000"/>
                  </a:solidFill>
                  <a:latin typeface="+mn-lt"/>
                  <a:ea typeface="+mn-ea"/>
                  <a:cs typeface="+mn-cs"/>
                  <a:sym typeface="Montserrat Light"/>
                </a:defRPr>
              </a:pPr>
              <a:endParaRPr/>
            </a:p>
          </p:txBody>
        </p:sp>
        <p:sp>
          <p:nvSpPr>
            <p:cNvPr id="614" name="Shape"/>
            <p:cNvSpPr/>
            <p:nvPr/>
          </p:nvSpPr>
          <p:spPr>
            <a:xfrm>
              <a:off x="2787725" y="1592514"/>
              <a:ext cx="3057774" cy="154082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1385" y="124"/>
                  </a:lnTo>
                  <a:lnTo>
                    <a:pt x="2710" y="317"/>
                  </a:lnTo>
                  <a:lnTo>
                    <a:pt x="3977" y="576"/>
                  </a:lnTo>
                  <a:lnTo>
                    <a:pt x="5187" y="896"/>
                  </a:lnTo>
                  <a:lnTo>
                    <a:pt x="6342" y="1273"/>
                  </a:lnTo>
                  <a:lnTo>
                    <a:pt x="7442" y="1705"/>
                  </a:lnTo>
                  <a:lnTo>
                    <a:pt x="8489" y="2187"/>
                  </a:lnTo>
                  <a:lnTo>
                    <a:pt x="9484" y="2716"/>
                  </a:lnTo>
                  <a:lnTo>
                    <a:pt x="10428" y="3287"/>
                  </a:lnTo>
                  <a:lnTo>
                    <a:pt x="11323" y="3897"/>
                  </a:lnTo>
                  <a:lnTo>
                    <a:pt x="12171" y="4542"/>
                  </a:lnTo>
                  <a:lnTo>
                    <a:pt x="12971" y="5219"/>
                  </a:lnTo>
                  <a:lnTo>
                    <a:pt x="13726" y="5924"/>
                  </a:lnTo>
                  <a:lnTo>
                    <a:pt x="14437" y="6652"/>
                  </a:lnTo>
                  <a:lnTo>
                    <a:pt x="15105" y="7400"/>
                  </a:lnTo>
                  <a:lnTo>
                    <a:pt x="15731" y="8165"/>
                  </a:lnTo>
                  <a:lnTo>
                    <a:pt x="16317" y="8942"/>
                  </a:lnTo>
                  <a:lnTo>
                    <a:pt x="16864" y="9728"/>
                  </a:lnTo>
                  <a:lnTo>
                    <a:pt x="17373" y="10519"/>
                  </a:lnTo>
                  <a:lnTo>
                    <a:pt x="17846" y="11312"/>
                  </a:lnTo>
                  <a:lnTo>
                    <a:pt x="18283" y="12102"/>
                  </a:lnTo>
                  <a:lnTo>
                    <a:pt x="18687" y="12885"/>
                  </a:lnTo>
                  <a:lnTo>
                    <a:pt x="19058" y="13659"/>
                  </a:lnTo>
                  <a:lnTo>
                    <a:pt x="19707" y="15161"/>
                  </a:lnTo>
                  <a:lnTo>
                    <a:pt x="20241" y="16578"/>
                  </a:lnTo>
                  <a:lnTo>
                    <a:pt x="20670" y="17879"/>
                  </a:lnTo>
                  <a:lnTo>
                    <a:pt x="21005" y="19035"/>
                  </a:lnTo>
                  <a:lnTo>
                    <a:pt x="21254" y="20015"/>
                  </a:lnTo>
                  <a:lnTo>
                    <a:pt x="21493" y="21090"/>
                  </a:lnTo>
                  <a:lnTo>
                    <a:pt x="21577" y="21499"/>
                  </a:lnTo>
                  <a:lnTo>
                    <a:pt x="21600" y="21600"/>
                  </a:lnTo>
                  <a:lnTo>
                    <a:pt x="21600" y="0"/>
                  </a:lnTo>
                  <a:close/>
                </a:path>
              </a:pathLst>
            </a:custGeom>
            <a:solidFill>
              <a:srgbClr val="FFFFFF">
                <a:alpha val="31000"/>
              </a:srgbClr>
            </a:solidFill>
            <a:ln w="12700" cap="flat">
              <a:noFill/>
              <a:miter lim="400000"/>
            </a:ln>
            <a:effectLst/>
          </p:spPr>
          <p:txBody>
            <a:bodyPr wrap="square" lIns="121917" tIns="121917" rIns="121917" bIns="121917" numCol="1" anchor="t">
              <a:noAutofit/>
            </a:bodyPr>
            <a:lstStyle/>
            <a:p>
              <a:pPr algn="l" defTabSz="1132840">
                <a:spcBef>
                  <a:spcPts val="3200"/>
                </a:spcBef>
                <a:defRPr sz="5600" spc="448">
                  <a:solidFill>
                    <a:srgbClr val="000000"/>
                  </a:solidFill>
                  <a:latin typeface="+mn-lt"/>
                  <a:ea typeface="+mn-ea"/>
                  <a:cs typeface="+mn-cs"/>
                  <a:sym typeface="Montserrat Light"/>
                </a:defRPr>
              </a:pPr>
              <a:endParaRPr/>
            </a:p>
          </p:txBody>
        </p:sp>
      </p:grpSp>
      <p:pic>
        <p:nvPicPr>
          <p:cNvPr id="616" name="image1.png" descr="image1.png"/>
          <p:cNvPicPr>
            <a:picLocks noChangeAspect="1"/>
          </p:cNvPicPr>
          <p:nvPr/>
        </p:nvPicPr>
        <p:blipFill>
          <a:blip r:embed="rId2"/>
          <a:stretch>
            <a:fillRect/>
          </a:stretch>
        </p:blipFill>
        <p:spPr>
          <a:xfrm>
            <a:off x="-14865" y="8844936"/>
            <a:ext cx="985801" cy="46107"/>
          </a:xfrm>
          <a:prstGeom prst="rect">
            <a:avLst/>
          </a:prstGeom>
          <a:ln w="12700">
            <a:miter lim="400000"/>
          </a:ln>
        </p:spPr>
      </p:pic>
      <p:grpSp>
        <p:nvGrpSpPr>
          <p:cNvPr id="621" name="Group"/>
          <p:cNvGrpSpPr/>
          <p:nvPr/>
        </p:nvGrpSpPr>
        <p:grpSpPr>
          <a:xfrm>
            <a:off x="22828953" y="350733"/>
            <a:ext cx="928772" cy="681067"/>
            <a:chOff x="0" y="0"/>
            <a:chExt cx="928770" cy="681065"/>
          </a:xfrm>
        </p:grpSpPr>
        <p:sp>
          <p:nvSpPr>
            <p:cNvPr id="617" name="Shape"/>
            <p:cNvSpPr/>
            <p:nvPr/>
          </p:nvSpPr>
          <p:spPr>
            <a:xfrm>
              <a:off x="-1" y="0"/>
              <a:ext cx="928772" cy="681067"/>
            </a:xfrm>
            <a:custGeom>
              <a:avLst/>
              <a:gdLst/>
              <a:ahLst/>
              <a:cxnLst>
                <a:cxn ang="0">
                  <a:pos x="wd2" y="hd2"/>
                </a:cxn>
                <a:cxn ang="5400000">
                  <a:pos x="wd2" y="hd2"/>
                </a:cxn>
                <a:cxn ang="10800000">
                  <a:pos x="wd2" y="hd2"/>
                </a:cxn>
                <a:cxn ang="16200000">
                  <a:pos x="wd2" y="hd2"/>
                </a:cxn>
              </a:cxnLst>
              <a:rect l="0" t="0" r="r" b="b"/>
              <a:pathLst>
                <a:path w="21600" h="21600" extrusionOk="0">
                  <a:moveTo>
                    <a:pt x="16200" y="0"/>
                  </a:moveTo>
                  <a:lnTo>
                    <a:pt x="5400" y="0"/>
                  </a:lnTo>
                  <a:lnTo>
                    <a:pt x="0" y="10800"/>
                  </a:lnTo>
                  <a:lnTo>
                    <a:pt x="5400" y="21600"/>
                  </a:lnTo>
                  <a:lnTo>
                    <a:pt x="16200" y="21600"/>
                  </a:lnTo>
                  <a:lnTo>
                    <a:pt x="21600" y="10800"/>
                  </a:lnTo>
                  <a:lnTo>
                    <a:pt x="16200" y="0"/>
                  </a:lnTo>
                  <a:close/>
                </a:path>
              </a:pathLst>
            </a:custGeom>
            <a:solidFill>
              <a:srgbClr val="FDC608"/>
            </a:solidFill>
            <a:ln w="12700" cap="flat">
              <a:noFill/>
              <a:miter lim="400000"/>
            </a:ln>
            <a:effectLst/>
          </p:spPr>
          <p:txBody>
            <a:bodyPr wrap="square" lIns="121917" tIns="121917" rIns="121917" bIns="121917" numCol="1" anchor="t">
              <a:noAutofit/>
            </a:bodyPr>
            <a:lstStyle/>
            <a:p>
              <a:pPr algn="l" defTabSz="1132840">
                <a:spcBef>
                  <a:spcPts val="3200"/>
                </a:spcBef>
                <a:defRPr sz="5600" cap="none" spc="448">
                  <a:solidFill>
                    <a:srgbClr val="000000"/>
                  </a:solidFill>
                  <a:latin typeface="Calibri"/>
                  <a:ea typeface="Calibri"/>
                  <a:cs typeface="Calibri"/>
                  <a:sym typeface="Calibri"/>
                </a:defRPr>
              </a:pPr>
              <a:endParaRPr/>
            </a:p>
          </p:txBody>
        </p:sp>
        <p:sp>
          <p:nvSpPr>
            <p:cNvPr id="618" name="Line"/>
            <p:cNvSpPr/>
            <p:nvPr/>
          </p:nvSpPr>
          <p:spPr>
            <a:xfrm flipH="1">
              <a:off x="367459" y="121402"/>
              <a:ext cx="1" cy="450747"/>
            </a:xfrm>
            <a:prstGeom prst="line">
              <a:avLst/>
            </a:prstGeom>
            <a:noFill/>
            <a:ln w="101600" cap="flat">
              <a:solidFill>
                <a:srgbClr val="3C3C3B"/>
              </a:solidFill>
              <a:prstDash val="solid"/>
              <a:round/>
            </a:ln>
            <a:effectLst/>
          </p:spPr>
          <p:txBody>
            <a:bodyPr wrap="square" lIns="121917" tIns="121917" rIns="121917" bIns="121917" numCol="1" anchor="t">
              <a:noAutofit/>
            </a:bodyPr>
            <a:lstStyle/>
            <a:p>
              <a:pPr algn="l" defTabSz="1132840">
                <a:spcBef>
                  <a:spcPts val="3200"/>
                </a:spcBef>
                <a:defRPr sz="1600" cap="none" spc="602">
                  <a:latin typeface="+mn-lt"/>
                  <a:ea typeface="+mn-ea"/>
                  <a:cs typeface="+mn-cs"/>
                  <a:sym typeface="Montserrat Light"/>
                </a:defRPr>
              </a:pPr>
              <a:endParaRPr/>
            </a:p>
          </p:txBody>
        </p:sp>
        <p:sp>
          <p:nvSpPr>
            <p:cNvPr id="619" name="Shape"/>
            <p:cNvSpPr/>
            <p:nvPr/>
          </p:nvSpPr>
          <p:spPr>
            <a:xfrm>
              <a:off x="521681" y="280794"/>
              <a:ext cx="103453" cy="11795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5764" y="7369"/>
                  </a:lnTo>
                  <a:lnTo>
                    <a:pt x="14105" y="8659"/>
                  </a:lnTo>
                  <a:lnTo>
                    <a:pt x="11986" y="9827"/>
                  </a:lnTo>
                  <a:lnTo>
                    <a:pt x="6835" y="11905"/>
                  </a:lnTo>
                  <a:lnTo>
                    <a:pt x="3692" y="12571"/>
                  </a:lnTo>
                  <a:lnTo>
                    <a:pt x="0" y="12866"/>
                  </a:lnTo>
                  <a:lnTo>
                    <a:pt x="10128" y="14784"/>
                  </a:lnTo>
                  <a:lnTo>
                    <a:pt x="16698" y="17495"/>
                  </a:lnTo>
                  <a:lnTo>
                    <a:pt x="20319" y="20075"/>
                  </a:lnTo>
                  <a:lnTo>
                    <a:pt x="21600" y="21600"/>
                  </a:lnTo>
                  <a:lnTo>
                    <a:pt x="21600" y="0"/>
                  </a:lnTo>
                  <a:close/>
                </a:path>
              </a:pathLst>
            </a:custGeom>
            <a:solidFill>
              <a:srgbClr val="3C3C3B"/>
            </a:solidFill>
            <a:ln w="12700" cap="flat">
              <a:noFill/>
              <a:miter lim="400000"/>
            </a:ln>
            <a:effectLst/>
          </p:spPr>
          <p:txBody>
            <a:bodyPr wrap="square" lIns="121917" tIns="121917" rIns="121917" bIns="121917" numCol="1" anchor="t">
              <a:noAutofit/>
            </a:bodyPr>
            <a:lstStyle/>
            <a:p>
              <a:pPr algn="l" defTabSz="1132840">
                <a:spcBef>
                  <a:spcPts val="3200"/>
                </a:spcBef>
                <a:defRPr sz="5600" cap="none" spc="448">
                  <a:solidFill>
                    <a:srgbClr val="000000"/>
                  </a:solidFill>
                  <a:latin typeface="Calibri"/>
                  <a:ea typeface="Calibri"/>
                  <a:cs typeface="Calibri"/>
                  <a:sym typeface="Calibri"/>
                </a:defRPr>
              </a:pPr>
              <a:endParaRPr/>
            </a:p>
          </p:txBody>
        </p:sp>
        <p:sp>
          <p:nvSpPr>
            <p:cNvPr id="620" name="Shape"/>
            <p:cNvSpPr/>
            <p:nvPr/>
          </p:nvSpPr>
          <p:spPr>
            <a:xfrm>
              <a:off x="464739" y="121416"/>
              <a:ext cx="160400" cy="8980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11103" y="3740"/>
                  </a:lnTo>
                  <a:lnTo>
                    <a:pt x="17613" y="10915"/>
                  </a:lnTo>
                  <a:lnTo>
                    <a:pt x="20716" y="18033"/>
                  </a:lnTo>
                  <a:lnTo>
                    <a:pt x="21600" y="21600"/>
                  </a:lnTo>
                  <a:lnTo>
                    <a:pt x="21600" y="0"/>
                  </a:lnTo>
                  <a:close/>
                </a:path>
              </a:pathLst>
            </a:custGeom>
            <a:solidFill>
              <a:srgbClr val="3C3C3B"/>
            </a:solidFill>
            <a:ln w="12700" cap="flat">
              <a:noFill/>
              <a:miter lim="400000"/>
            </a:ln>
            <a:effectLst/>
          </p:spPr>
          <p:txBody>
            <a:bodyPr wrap="square" lIns="121917" tIns="121917" rIns="121917" bIns="121917" numCol="1" anchor="t">
              <a:noAutofit/>
            </a:bodyPr>
            <a:lstStyle/>
            <a:p>
              <a:pPr algn="l" defTabSz="1132840">
                <a:spcBef>
                  <a:spcPts val="3200"/>
                </a:spcBef>
                <a:defRPr sz="5600" cap="none" spc="448">
                  <a:solidFill>
                    <a:srgbClr val="000000"/>
                  </a:solidFill>
                  <a:latin typeface="Calibri"/>
                  <a:ea typeface="Calibri"/>
                  <a:cs typeface="Calibri"/>
                  <a:sym typeface="Calibri"/>
                </a:defRPr>
              </a:pPr>
              <a:endParaRPr/>
            </a:p>
          </p:txBody>
        </p:sp>
      </p:grpSp>
      <p:sp>
        <p:nvSpPr>
          <p:cNvPr id="622" name="PAGE"/>
          <p:cNvSpPr txBox="1"/>
          <p:nvPr/>
        </p:nvSpPr>
        <p:spPr>
          <a:xfrm rot="5400000">
            <a:off x="49836" y="9458607"/>
            <a:ext cx="1160241" cy="4470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917" tIns="121917" rIns="121917" bIns="121917" anchor="b">
            <a:normAutofit/>
          </a:bodyPr>
          <a:lstStyle>
            <a:lvl1pPr algn="l" defTabSz="1223634">
              <a:lnSpc>
                <a:spcPct val="100000"/>
              </a:lnSpc>
              <a:spcBef>
                <a:spcPts val="1300"/>
              </a:spcBef>
              <a:defRPr sz="1200" cap="none" spc="960">
                <a:solidFill>
                  <a:srgbClr val="53585F">
                    <a:alpha val="63000"/>
                  </a:srgbClr>
                </a:solidFill>
              </a:defRPr>
            </a:lvl1pPr>
          </a:lstStyle>
          <a:p>
            <a:r>
              <a:t>PAGE</a:t>
            </a:r>
          </a:p>
        </p:txBody>
      </p:sp>
      <p:pic>
        <p:nvPicPr>
          <p:cNvPr id="623" name="image2.png" descr="image2.png"/>
          <p:cNvPicPr>
            <a:picLocks noChangeAspect="1"/>
          </p:cNvPicPr>
          <p:nvPr/>
        </p:nvPicPr>
        <p:blipFill>
          <a:blip r:embed="rId3"/>
          <a:stretch>
            <a:fillRect/>
          </a:stretch>
        </p:blipFill>
        <p:spPr>
          <a:xfrm>
            <a:off x="271919" y="10439796"/>
            <a:ext cx="711204" cy="609607"/>
          </a:xfrm>
          <a:prstGeom prst="rect">
            <a:avLst/>
          </a:prstGeom>
          <a:ln w="12700">
            <a:miter lim="400000"/>
          </a:ln>
        </p:spPr>
      </p:pic>
      <p:sp>
        <p:nvSpPr>
          <p:cNvPr id="624" name="Slide Number"/>
          <p:cNvSpPr txBox="1">
            <a:spLocks noGrp="1"/>
          </p:cNvSpPr>
          <p:nvPr>
            <p:ph type="sldNum" sz="quarter" idx="2"/>
          </p:nvPr>
        </p:nvSpPr>
        <p:spPr>
          <a:xfrm>
            <a:off x="373877" y="10468864"/>
            <a:ext cx="507285" cy="510535"/>
          </a:xfrm>
          <a:prstGeom prst="rect">
            <a:avLst/>
          </a:prstGeom>
        </p:spPr>
        <p:txBody>
          <a:bodyPr lIns="121917" tIns="121917" rIns="121917" bIns="121917" anchor="t"/>
          <a:lstStyle>
            <a:lvl1pPr algn="ctr" defTabSz="1390498">
              <a:defRPr sz="1600" spc="0">
                <a:solidFill>
                  <a:srgbClr val="989898"/>
                </a:solidFill>
                <a:latin typeface="+mn-lt"/>
                <a:ea typeface="+mn-ea"/>
                <a:cs typeface="+mn-cs"/>
                <a:sym typeface="Montserrat Light"/>
              </a:defRPr>
            </a:lvl1pPr>
          </a:lstStyle>
          <a:p>
            <a:fld id="{86CB4B4D-7CA3-9044-876B-883B54F8677D}" type="slidenum">
              <a:t>‹#›</a:t>
            </a:fld>
            <a:endParaRPr/>
          </a:p>
        </p:txBody>
      </p:sp>
      <p:sp>
        <p:nvSpPr>
          <p:cNvPr id="625" name="Rectangle"/>
          <p:cNvSpPr>
            <a:spLocks noGrp="1"/>
          </p:cNvSpPr>
          <p:nvPr>
            <p:ph type="body" sz="quarter" idx="21"/>
          </p:nvPr>
        </p:nvSpPr>
        <p:spPr>
          <a:xfrm>
            <a:off x="569692" y="380986"/>
            <a:ext cx="22157247" cy="829878"/>
          </a:xfrm>
          <a:prstGeom prst="rect">
            <a:avLst/>
          </a:prstGeom>
        </p:spPr>
        <p:txBody>
          <a:bodyPr lIns="99327" tIns="99327" rIns="99327" bIns="99327">
            <a:normAutofit/>
          </a:bodyPr>
          <a:lstStyle/>
          <a:p>
            <a:pPr marL="849626" indent="-849626">
              <a:lnSpc>
                <a:spcPct val="90000"/>
              </a:lnSpc>
              <a:buSzTx/>
              <a:buFontTx/>
              <a:buNone/>
              <a:defRPr sz="1600" cap="all" spc="800">
                <a:solidFill>
                  <a:srgbClr val="53585F"/>
                </a:solidFill>
                <a:latin typeface="+mj-lt"/>
                <a:ea typeface="+mj-ea"/>
                <a:cs typeface="+mj-cs"/>
                <a:sym typeface="Montserrat"/>
              </a:defRPr>
            </a:pPr>
            <a:endParaRPr/>
          </a:p>
        </p:txBody>
      </p:sp>
      <p:sp>
        <p:nvSpPr>
          <p:cNvPr id="626" name="PROPOSAL FOR FACEBOOK"/>
          <p:cNvSpPr txBox="1">
            <a:spLocks noGrp="1"/>
          </p:cNvSpPr>
          <p:nvPr>
            <p:ph type="body" sz="quarter" idx="22"/>
          </p:nvPr>
        </p:nvSpPr>
        <p:spPr>
          <a:xfrm rot="5400000">
            <a:off x="-1950483" y="6287786"/>
            <a:ext cx="5181405" cy="447036"/>
          </a:xfrm>
          <a:prstGeom prst="rect">
            <a:avLst/>
          </a:prstGeom>
        </p:spPr>
        <p:txBody>
          <a:bodyPr lIns="121917" tIns="121917" rIns="121917" bIns="121917" anchor="b">
            <a:normAutofit/>
          </a:bodyPr>
          <a:lstStyle>
            <a:lvl1pPr marL="0" indent="0" defTabSz="1223634">
              <a:spcBef>
                <a:spcPts val="1300"/>
              </a:spcBef>
              <a:buSzTx/>
              <a:buFontTx/>
              <a:buNone/>
              <a:defRPr sz="1200" spc="960">
                <a:solidFill>
                  <a:srgbClr val="53585F">
                    <a:alpha val="63000"/>
                  </a:srgbClr>
                </a:solidFill>
                <a:latin typeface="+mj-lt"/>
                <a:ea typeface="+mj-ea"/>
                <a:cs typeface="+mj-cs"/>
                <a:sym typeface="Montserrat"/>
              </a:defRPr>
            </a:lvl1pPr>
          </a:lstStyle>
          <a:p>
            <a:r>
              <a:t>PROPOSAL FOR FACEBOOK</a:t>
            </a:r>
          </a:p>
        </p:txBody>
      </p:sp>
      <p:pic>
        <p:nvPicPr>
          <p:cNvPr id="627" name="Feverbeegraphic-01.png" descr="Feverbeegraphic-01.png"/>
          <p:cNvPicPr>
            <a:picLocks noChangeAspect="1"/>
          </p:cNvPicPr>
          <p:nvPr/>
        </p:nvPicPr>
        <p:blipFill>
          <a:blip r:embed="rId4"/>
          <a:srcRect l="8704" t="24867" r="8704" b="22898"/>
          <a:stretch>
            <a:fillRect/>
          </a:stretch>
        </p:blipFill>
        <p:spPr>
          <a:xfrm>
            <a:off x="2789634" y="3391357"/>
            <a:ext cx="18804610" cy="8407787"/>
          </a:xfrm>
          <a:prstGeom prst="rect">
            <a:avLst/>
          </a:prstGeom>
          <a:ln w="12700">
            <a:miter lim="400000"/>
          </a:ln>
        </p:spPr>
      </p:pic>
      <p:sp>
        <p:nvSpPr>
          <p:cNvPr id="628" name="Rectangle"/>
          <p:cNvSpPr>
            <a:spLocks noGrp="1"/>
          </p:cNvSpPr>
          <p:nvPr>
            <p:ph type="body" sz="quarter" idx="23"/>
          </p:nvPr>
        </p:nvSpPr>
        <p:spPr>
          <a:xfrm>
            <a:off x="2610147" y="11799132"/>
            <a:ext cx="19163707" cy="1160241"/>
          </a:xfrm>
          <a:prstGeom prst="rect">
            <a:avLst/>
          </a:prstGeom>
        </p:spPr>
        <p:txBody>
          <a:bodyPr lIns="99327" tIns="99327" rIns="99327" bIns="99327">
            <a:normAutofit/>
          </a:bodyPr>
          <a:lstStyle/>
          <a:p>
            <a:pPr marL="0" indent="0">
              <a:lnSpc>
                <a:spcPct val="90000"/>
              </a:lnSpc>
              <a:buSzTx/>
              <a:buFontTx/>
              <a:buNone/>
              <a:defRPr sz="2000" spc="159">
                <a:latin typeface="+mn-lt"/>
                <a:ea typeface="+mn-ea"/>
                <a:cs typeface="+mn-cs"/>
                <a:sym typeface="Montserrat Light"/>
              </a:defRPr>
            </a:pPr>
            <a:endParaRPr/>
          </a:p>
        </p:txBody>
      </p:sp>
    </p:spTree>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635" name="data-driven insights"/>
          <p:cNvSpPr txBox="1">
            <a:spLocks noGrp="1"/>
          </p:cNvSpPr>
          <p:nvPr>
            <p:ph type="body" sz="quarter" idx="21"/>
          </p:nvPr>
        </p:nvSpPr>
        <p:spPr>
          <a:xfrm>
            <a:off x="2531778" y="5288281"/>
            <a:ext cx="19320444" cy="3444239"/>
          </a:xfrm>
          <a:prstGeom prst="rect">
            <a:avLst/>
          </a:prstGeom>
        </p:spPr>
        <p:txBody>
          <a:bodyPr lIns="45718" tIns="45718" rIns="45718" bIns="45718">
            <a:spAutoFit/>
          </a:bodyPr>
          <a:lstStyle>
            <a:lvl1pPr marL="0" indent="0" defTabSz="521437">
              <a:spcBef>
                <a:spcPts val="0"/>
              </a:spcBef>
              <a:buSzTx/>
              <a:buFontTx/>
              <a:buNone/>
              <a:defRPr sz="10000" cap="all" spc="5500">
                <a:latin typeface="+mj-lt"/>
                <a:ea typeface="+mj-ea"/>
                <a:cs typeface="+mj-cs"/>
                <a:sym typeface="Montserrat"/>
              </a:defRPr>
            </a:lvl1pPr>
          </a:lstStyle>
          <a:p>
            <a:r>
              <a:t>data-driven insights</a:t>
            </a:r>
          </a:p>
        </p:txBody>
      </p:sp>
      <p:sp>
        <p:nvSpPr>
          <p:cNvPr id="63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x">
  <p:cSld name="3_COPY 4">
    <p:bg>
      <p:bgPr>
        <a:solidFill>
          <a:srgbClr val="E7EAEC"/>
        </a:solidFill>
        <a:effectLst/>
      </p:bgPr>
    </p:bg>
    <p:spTree>
      <p:nvGrpSpPr>
        <p:cNvPr id="1" name=""/>
        <p:cNvGrpSpPr/>
        <p:nvPr/>
      </p:nvGrpSpPr>
      <p:grpSpPr>
        <a:xfrm>
          <a:off x="0" y="0"/>
          <a:ext cx="0" cy="0"/>
          <a:chOff x="0" y="0"/>
          <a:chExt cx="0" cy="0"/>
        </a:xfrm>
      </p:grpSpPr>
      <p:sp>
        <p:nvSpPr>
          <p:cNvPr id="643" name="Rectangle"/>
          <p:cNvSpPr/>
          <p:nvPr/>
        </p:nvSpPr>
        <p:spPr>
          <a:xfrm>
            <a:off x="-35796" y="-1"/>
            <a:ext cx="24402131" cy="1301191"/>
          </a:xfrm>
          <a:prstGeom prst="rect">
            <a:avLst/>
          </a:prstGeom>
          <a:solidFill>
            <a:srgbClr val="FFFFFF"/>
          </a:solidFill>
          <a:ln w="12700">
            <a:miter lim="400000"/>
          </a:ln>
        </p:spPr>
        <p:txBody>
          <a:bodyPr lIns="121917" tIns="121917" rIns="121917" bIns="121917" anchor="ctr"/>
          <a:lstStyle/>
          <a:p>
            <a:pPr defTabSz="1132840">
              <a:spcBef>
                <a:spcPts val="3200"/>
              </a:spcBef>
              <a:defRPr sz="5600" cap="none" spc="448">
                <a:solidFill>
                  <a:srgbClr val="777F8B"/>
                </a:solidFill>
                <a:latin typeface="Calibri"/>
                <a:ea typeface="Calibri"/>
                <a:cs typeface="Calibri"/>
                <a:sym typeface="Calibri"/>
              </a:defRPr>
            </a:pPr>
            <a:endParaRPr/>
          </a:p>
        </p:txBody>
      </p:sp>
      <p:grpSp>
        <p:nvGrpSpPr>
          <p:cNvPr id="648" name="Group"/>
          <p:cNvGrpSpPr/>
          <p:nvPr/>
        </p:nvGrpSpPr>
        <p:grpSpPr>
          <a:xfrm>
            <a:off x="24584" y="2187570"/>
            <a:ext cx="11633585" cy="11193927"/>
            <a:chOff x="0" y="0"/>
            <a:chExt cx="11633583" cy="11193926"/>
          </a:xfrm>
        </p:grpSpPr>
        <p:sp>
          <p:nvSpPr>
            <p:cNvPr id="644" name="Shape"/>
            <p:cNvSpPr/>
            <p:nvPr/>
          </p:nvSpPr>
          <p:spPr>
            <a:xfrm>
              <a:off x="0" y="0"/>
              <a:ext cx="11633585" cy="11193926"/>
            </a:xfrm>
            <a:custGeom>
              <a:avLst/>
              <a:gdLst/>
              <a:ahLst/>
              <a:cxnLst>
                <a:cxn ang="0">
                  <a:pos x="wd2" y="hd2"/>
                </a:cxn>
                <a:cxn ang="5400000">
                  <a:pos x="wd2" y="hd2"/>
                </a:cxn>
                <a:cxn ang="10800000">
                  <a:pos x="wd2" y="hd2"/>
                </a:cxn>
                <a:cxn ang="16200000">
                  <a:pos x="wd2" y="hd2"/>
                </a:cxn>
              </a:cxnLst>
              <a:rect l="0" t="0" r="r" b="b"/>
              <a:pathLst>
                <a:path w="21600" h="21600" extrusionOk="0">
                  <a:moveTo>
                    <a:pt x="14072" y="0"/>
                  </a:moveTo>
                  <a:lnTo>
                    <a:pt x="0" y="0"/>
                  </a:lnTo>
                  <a:lnTo>
                    <a:pt x="0" y="21600"/>
                  </a:lnTo>
                  <a:lnTo>
                    <a:pt x="13382" y="21600"/>
                  </a:lnTo>
                  <a:lnTo>
                    <a:pt x="21600" y="10327"/>
                  </a:lnTo>
                  <a:lnTo>
                    <a:pt x="14072" y="0"/>
                  </a:lnTo>
                  <a:close/>
                </a:path>
              </a:pathLst>
            </a:custGeom>
            <a:solidFill>
              <a:srgbClr val="000000">
                <a:alpha val="3000"/>
              </a:srgbClr>
            </a:solidFill>
            <a:ln w="12700" cap="flat">
              <a:noFill/>
              <a:miter lim="400000"/>
            </a:ln>
            <a:effectLst/>
          </p:spPr>
          <p:txBody>
            <a:bodyPr wrap="square" lIns="121917" tIns="121917" rIns="121917" bIns="121917" numCol="1" anchor="t">
              <a:noAutofit/>
            </a:bodyPr>
            <a:lstStyle/>
            <a:p>
              <a:pPr algn="l" defTabSz="1132840">
                <a:spcBef>
                  <a:spcPts val="3200"/>
                </a:spcBef>
                <a:defRPr sz="5600" spc="448">
                  <a:solidFill>
                    <a:srgbClr val="000000"/>
                  </a:solidFill>
                  <a:latin typeface="+mn-lt"/>
                  <a:ea typeface="+mn-ea"/>
                  <a:cs typeface="+mn-cs"/>
                  <a:sym typeface="Montserrat Light"/>
                </a:defRPr>
              </a:pPr>
              <a:endParaRPr/>
            </a:p>
          </p:txBody>
        </p:sp>
        <p:sp>
          <p:nvSpPr>
            <p:cNvPr id="645" name="Rectangle"/>
            <p:cNvSpPr/>
            <p:nvPr/>
          </p:nvSpPr>
          <p:spPr>
            <a:xfrm>
              <a:off x="20152" y="1592506"/>
              <a:ext cx="1697342" cy="7732903"/>
            </a:xfrm>
            <a:prstGeom prst="rect">
              <a:avLst/>
            </a:prstGeom>
            <a:solidFill>
              <a:srgbClr val="FFFFFF">
                <a:alpha val="31000"/>
              </a:srgbClr>
            </a:solidFill>
            <a:ln w="12700" cap="flat">
              <a:noFill/>
              <a:miter lim="400000"/>
            </a:ln>
            <a:effectLst/>
          </p:spPr>
          <p:txBody>
            <a:bodyPr wrap="square" lIns="121917" tIns="121917" rIns="121917" bIns="121917" numCol="1" anchor="t">
              <a:noAutofit/>
            </a:bodyPr>
            <a:lstStyle/>
            <a:p>
              <a:pPr algn="l" defTabSz="1132840">
                <a:spcBef>
                  <a:spcPts val="3200"/>
                </a:spcBef>
                <a:defRPr sz="5600" spc="448">
                  <a:solidFill>
                    <a:srgbClr val="000000"/>
                  </a:solidFill>
                  <a:latin typeface="+mn-lt"/>
                  <a:ea typeface="+mn-ea"/>
                  <a:cs typeface="+mn-cs"/>
                  <a:sym typeface="Montserrat Light"/>
                </a:defRPr>
              </a:pPr>
              <a:endParaRPr/>
            </a:p>
          </p:txBody>
        </p:sp>
        <p:sp>
          <p:nvSpPr>
            <p:cNvPr id="646" name="Shape"/>
            <p:cNvSpPr/>
            <p:nvPr/>
          </p:nvSpPr>
          <p:spPr>
            <a:xfrm>
              <a:off x="3873231" y="4327016"/>
              <a:ext cx="1972268" cy="202360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241" y="749"/>
                  </a:lnTo>
                  <a:lnTo>
                    <a:pt x="20794" y="1570"/>
                  </a:lnTo>
                  <a:lnTo>
                    <a:pt x="20258" y="2464"/>
                  </a:lnTo>
                  <a:lnTo>
                    <a:pt x="19633" y="3430"/>
                  </a:lnTo>
                  <a:lnTo>
                    <a:pt x="19043" y="4228"/>
                  </a:lnTo>
                  <a:lnTo>
                    <a:pt x="18362" y="5022"/>
                  </a:lnTo>
                  <a:lnTo>
                    <a:pt x="17590" y="5810"/>
                  </a:lnTo>
                  <a:lnTo>
                    <a:pt x="16725" y="6592"/>
                  </a:lnTo>
                  <a:lnTo>
                    <a:pt x="15767" y="7370"/>
                  </a:lnTo>
                  <a:lnTo>
                    <a:pt x="14899" y="8005"/>
                  </a:lnTo>
                  <a:lnTo>
                    <a:pt x="13953" y="8619"/>
                  </a:lnTo>
                  <a:lnTo>
                    <a:pt x="12931" y="9212"/>
                  </a:lnTo>
                  <a:lnTo>
                    <a:pt x="11832" y="9784"/>
                  </a:lnTo>
                  <a:lnTo>
                    <a:pt x="10657" y="10335"/>
                  </a:lnTo>
                  <a:lnTo>
                    <a:pt x="9405" y="10864"/>
                  </a:lnTo>
                  <a:lnTo>
                    <a:pt x="8415" y="11237"/>
                  </a:lnTo>
                  <a:lnTo>
                    <a:pt x="7372" y="11574"/>
                  </a:lnTo>
                  <a:lnTo>
                    <a:pt x="6275" y="11877"/>
                  </a:lnTo>
                  <a:lnTo>
                    <a:pt x="5126" y="12145"/>
                  </a:lnTo>
                  <a:lnTo>
                    <a:pt x="3923" y="12378"/>
                  </a:lnTo>
                  <a:lnTo>
                    <a:pt x="2668" y="12576"/>
                  </a:lnTo>
                  <a:lnTo>
                    <a:pt x="1360" y="12739"/>
                  </a:lnTo>
                  <a:lnTo>
                    <a:pt x="0" y="12868"/>
                  </a:lnTo>
                  <a:lnTo>
                    <a:pt x="2231" y="13129"/>
                  </a:lnTo>
                  <a:lnTo>
                    <a:pt x="4316" y="13446"/>
                  </a:lnTo>
                  <a:lnTo>
                    <a:pt x="6258" y="13812"/>
                  </a:lnTo>
                  <a:lnTo>
                    <a:pt x="8061" y="14222"/>
                  </a:lnTo>
                  <a:lnTo>
                    <a:pt x="9730" y="14668"/>
                  </a:lnTo>
                  <a:lnTo>
                    <a:pt x="11269" y="15145"/>
                  </a:lnTo>
                  <a:lnTo>
                    <a:pt x="12682" y="15646"/>
                  </a:lnTo>
                  <a:lnTo>
                    <a:pt x="13973" y="16164"/>
                  </a:lnTo>
                  <a:lnTo>
                    <a:pt x="15147" y="16694"/>
                  </a:lnTo>
                  <a:lnTo>
                    <a:pt x="16208" y="17228"/>
                  </a:lnTo>
                  <a:lnTo>
                    <a:pt x="17159" y="17761"/>
                  </a:lnTo>
                  <a:lnTo>
                    <a:pt x="18006" y="18286"/>
                  </a:lnTo>
                  <a:lnTo>
                    <a:pt x="18752" y="18797"/>
                  </a:lnTo>
                  <a:lnTo>
                    <a:pt x="19959" y="19750"/>
                  </a:lnTo>
                  <a:lnTo>
                    <a:pt x="20813" y="20569"/>
                  </a:lnTo>
                  <a:lnTo>
                    <a:pt x="21349" y="21202"/>
                  </a:lnTo>
                  <a:lnTo>
                    <a:pt x="21600" y="21600"/>
                  </a:lnTo>
                  <a:lnTo>
                    <a:pt x="21600" y="0"/>
                  </a:lnTo>
                  <a:close/>
                </a:path>
              </a:pathLst>
            </a:custGeom>
            <a:solidFill>
              <a:srgbClr val="FFFFFF">
                <a:alpha val="31000"/>
              </a:srgbClr>
            </a:solidFill>
            <a:ln w="12700" cap="flat">
              <a:noFill/>
              <a:miter lim="400000"/>
            </a:ln>
            <a:effectLst/>
          </p:spPr>
          <p:txBody>
            <a:bodyPr wrap="square" lIns="121917" tIns="121917" rIns="121917" bIns="121917" numCol="1" anchor="t">
              <a:noAutofit/>
            </a:bodyPr>
            <a:lstStyle/>
            <a:p>
              <a:pPr algn="l" defTabSz="1132840">
                <a:spcBef>
                  <a:spcPts val="3200"/>
                </a:spcBef>
                <a:defRPr sz="5600" spc="448">
                  <a:solidFill>
                    <a:srgbClr val="000000"/>
                  </a:solidFill>
                  <a:latin typeface="+mn-lt"/>
                  <a:ea typeface="+mn-ea"/>
                  <a:cs typeface="+mn-cs"/>
                  <a:sym typeface="Montserrat Light"/>
                </a:defRPr>
              </a:pPr>
              <a:endParaRPr/>
            </a:p>
          </p:txBody>
        </p:sp>
        <p:sp>
          <p:nvSpPr>
            <p:cNvPr id="647" name="Shape"/>
            <p:cNvSpPr/>
            <p:nvPr/>
          </p:nvSpPr>
          <p:spPr>
            <a:xfrm>
              <a:off x="2787725" y="1592514"/>
              <a:ext cx="3057774" cy="154082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1385" y="124"/>
                  </a:lnTo>
                  <a:lnTo>
                    <a:pt x="2710" y="317"/>
                  </a:lnTo>
                  <a:lnTo>
                    <a:pt x="3977" y="576"/>
                  </a:lnTo>
                  <a:lnTo>
                    <a:pt x="5187" y="896"/>
                  </a:lnTo>
                  <a:lnTo>
                    <a:pt x="6342" y="1273"/>
                  </a:lnTo>
                  <a:lnTo>
                    <a:pt x="7442" y="1705"/>
                  </a:lnTo>
                  <a:lnTo>
                    <a:pt x="8489" y="2187"/>
                  </a:lnTo>
                  <a:lnTo>
                    <a:pt x="9484" y="2716"/>
                  </a:lnTo>
                  <a:lnTo>
                    <a:pt x="10428" y="3287"/>
                  </a:lnTo>
                  <a:lnTo>
                    <a:pt x="11323" y="3897"/>
                  </a:lnTo>
                  <a:lnTo>
                    <a:pt x="12171" y="4542"/>
                  </a:lnTo>
                  <a:lnTo>
                    <a:pt x="12971" y="5219"/>
                  </a:lnTo>
                  <a:lnTo>
                    <a:pt x="13726" y="5924"/>
                  </a:lnTo>
                  <a:lnTo>
                    <a:pt x="14437" y="6652"/>
                  </a:lnTo>
                  <a:lnTo>
                    <a:pt x="15105" y="7400"/>
                  </a:lnTo>
                  <a:lnTo>
                    <a:pt x="15731" y="8165"/>
                  </a:lnTo>
                  <a:lnTo>
                    <a:pt x="16317" y="8942"/>
                  </a:lnTo>
                  <a:lnTo>
                    <a:pt x="16864" y="9728"/>
                  </a:lnTo>
                  <a:lnTo>
                    <a:pt x="17373" y="10519"/>
                  </a:lnTo>
                  <a:lnTo>
                    <a:pt x="17846" y="11312"/>
                  </a:lnTo>
                  <a:lnTo>
                    <a:pt x="18283" y="12102"/>
                  </a:lnTo>
                  <a:lnTo>
                    <a:pt x="18687" y="12885"/>
                  </a:lnTo>
                  <a:lnTo>
                    <a:pt x="19058" y="13659"/>
                  </a:lnTo>
                  <a:lnTo>
                    <a:pt x="19707" y="15161"/>
                  </a:lnTo>
                  <a:lnTo>
                    <a:pt x="20241" y="16578"/>
                  </a:lnTo>
                  <a:lnTo>
                    <a:pt x="20670" y="17879"/>
                  </a:lnTo>
                  <a:lnTo>
                    <a:pt x="21005" y="19035"/>
                  </a:lnTo>
                  <a:lnTo>
                    <a:pt x="21254" y="20015"/>
                  </a:lnTo>
                  <a:lnTo>
                    <a:pt x="21493" y="21090"/>
                  </a:lnTo>
                  <a:lnTo>
                    <a:pt x="21577" y="21499"/>
                  </a:lnTo>
                  <a:lnTo>
                    <a:pt x="21600" y="21600"/>
                  </a:lnTo>
                  <a:lnTo>
                    <a:pt x="21600" y="0"/>
                  </a:lnTo>
                  <a:close/>
                </a:path>
              </a:pathLst>
            </a:custGeom>
            <a:solidFill>
              <a:srgbClr val="FFFFFF">
                <a:alpha val="31000"/>
              </a:srgbClr>
            </a:solidFill>
            <a:ln w="12700" cap="flat">
              <a:noFill/>
              <a:miter lim="400000"/>
            </a:ln>
            <a:effectLst/>
          </p:spPr>
          <p:txBody>
            <a:bodyPr wrap="square" lIns="121917" tIns="121917" rIns="121917" bIns="121917" numCol="1" anchor="t">
              <a:noAutofit/>
            </a:bodyPr>
            <a:lstStyle/>
            <a:p>
              <a:pPr algn="l" defTabSz="1132840">
                <a:spcBef>
                  <a:spcPts val="3200"/>
                </a:spcBef>
                <a:defRPr sz="5600" spc="448">
                  <a:solidFill>
                    <a:srgbClr val="000000"/>
                  </a:solidFill>
                  <a:latin typeface="+mn-lt"/>
                  <a:ea typeface="+mn-ea"/>
                  <a:cs typeface="+mn-cs"/>
                  <a:sym typeface="Montserrat Light"/>
                </a:defRPr>
              </a:pPr>
              <a:endParaRPr/>
            </a:p>
          </p:txBody>
        </p:sp>
      </p:grpSp>
      <p:pic>
        <p:nvPicPr>
          <p:cNvPr id="649" name="image1.png" descr="image1.png"/>
          <p:cNvPicPr>
            <a:picLocks noChangeAspect="1"/>
          </p:cNvPicPr>
          <p:nvPr/>
        </p:nvPicPr>
        <p:blipFill>
          <a:blip r:embed="rId2"/>
          <a:stretch>
            <a:fillRect/>
          </a:stretch>
        </p:blipFill>
        <p:spPr>
          <a:xfrm>
            <a:off x="-14865" y="8844936"/>
            <a:ext cx="985801" cy="46107"/>
          </a:xfrm>
          <a:prstGeom prst="rect">
            <a:avLst/>
          </a:prstGeom>
          <a:ln w="12700">
            <a:miter lim="400000"/>
          </a:ln>
        </p:spPr>
      </p:pic>
      <p:grpSp>
        <p:nvGrpSpPr>
          <p:cNvPr id="654" name="Group"/>
          <p:cNvGrpSpPr/>
          <p:nvPr/>
        </p:nvGrpSpPr>
        <p:grpSpPr>
          <a:xfrm>
            <a:off x="22828953" y="350733"/>
            <a:ext cx="928772" cy="681067"/>
            <a:chOff x="0" y="0"/>
            <a:chExt cx="928770" cy="681065"/>
          </a:xfrm>
        </p:grpSpPr>
        <p:sp>
          <p:nvSpPr>
            <p:cNvPr id="650" name="Shape"/>
            <p:cNvSpPr/>
            <p:nvPr/>
          </p:nvSpPr>
          <p:spPr>
            <a:xfrm>
              <a:off x="-1" y="0"/>
              <a:ext cx="928772" cy="681067"/>
            </a:xfrm>
            <a:custGeom>
              <a:avLst/>
              <a:gdLst/>
              <a:ahLst/>
              <a:cxnLst>
                <a:cxn ang="0">
                  <a:pos x="wd2" y="hd2"/>
                </a:cxn>
                <a:cxn ang="5400000">
                  <a:pos x="wd2" y="hd2"/>
                </a:cxn>
                <a:cxn ang="10800000">
                  <a:pos x="wd2" y="hd2"/>
                </a:cxn>
                <a:cxn ang="16200000">
                  <a:pos x="wd2" y="hd2"/>
                </a:cxn>
              </a:cxnLst>
              <a:rect l="0" t="0" r="r" b="b"/>
              <a:pathLst>
                <a:path w="21600" h="21600" extrusionOk="0">
                  <a:moveTo>
                    <a:pt x="16200" y="0"/>
                  </a:moveTo>
                  <a:lnTo>
                    <a:pt x="5400" y="0"/>
                  </a:lnTo>
                  <a:lnTo>
                    <a:pt x="0" y="10800"/>
                  </a:lnTo>
                  <a:lnTo>
                    <a:pt x="5400" y="21600"/>
                  </a:lnTo>
                  <a:lnTo>
                    <a:pt x="16200" y="21600"/>
                  </a:lnTo>
                  <a:lnTo>
                    <a:pt x="21600" y="10800"/>
                  </a:lnTo>
                  <a:lnTo>
                    <a:pt x="16200" y="0"/>
                  </a:lnTo>
                  <a:close/>
                </a:path>
              </a:pathLst>
            </a:custGeom>
            <a:solidFill>
              <a:srgbClr val="FDC608"/>
            </a:solidFill>
            <a:ln w="12700" cap="flat">
              <a:noFill/>
              <a:miter lim="400000"/>
            </a:ln>
            <a:effectLst/>
          </p:spPr>
          <p:txBody>
            <a:bodyPr wrap="square" lIns="121917" tIns="121917" rIns="121917" bIns="121917" numCol="1" anchor="t">
              <a:noAutofit/>
            </a:bodyPr>
            <a:lstStyle/>
            <a:p>
              <a:pPr algn="l" defTabSz="1132840">
                <a:spcBef>
                  <a:spcPts val="3200"/>
                </a:spcBef>
                <a:defRPr sz="5600" cap="none" spc="448">
                  <a:solidFill>
                    <a:srgbClr val="000000"/>
                  </a:solidFill>
                  <a:latin typeface="Calibri"/>
                  <a:ea typeface="Calibri"/>
                  <a:cs typeface="Calibri"/>
                  <a:sym typeface="Calibri"/>
                </a:defRPr>
              </a:pPr>
              <a:endParaRPr/>
            </a:p>
          </p:txBody>
        </p:sp>
        <p:sp>
          <p:nvSpPr>
            <p:cNvPr id="651" name="Line"/>
            <p:cNvSpPr/>
            <p:nvPr/>
          </p:nvSpPr>
          <p:spPr>
            <a:xfrm flipH="1">
              <a:off x="367459" y="121402"/>
              <a:ext cx="1" cy="450747"/>
            </a:xfrm>
            <a:prstGeom prst="line">
              <a:avLst/>
            </a:prstGeom>
            <a:noFill/>
            <a:ln w="101600" cap="flat">
              <a:solidFill>
                <a:srgbClr val="3C3C3B"/>
              </a:solidFill>
              <a:prstDash val="solid"/>
              <a:round/>
            </a:ln>
            <a:effectLst/>
          </p:spPr>
          <p:txBody>
            <a:bodyPr wrap="square" lIns="121917" tIns="121917" rIns="121917" bIns="121917" numCol="1" anchor="t">
              <a:noAutofit/>
            </a:bodyPr>
            <a:lstStyle/>
            <a:p>
              <a:pPr algn="l" defTabSz="1132840">
                <a:spcBef>
                  <a:spcPts val="3200"/>
                </a:spcBef>
                <a:defRPr sz="1600" cap="none" spc="602">
                  <a:latin typeface="+mn-lt"/>
                  <a:ea typeface="+mn-ea"/>
                  <a:cs typeface="+mn-cs"/>
                  <a:sym typeface="Montserrat Light"/>
                </a:defRPr>
              </a:pPr>
              <a:endParaRPr/>
            </a:p>
          </p:txBody>
        </p:sp>
        <p:sp>
          <p:nvSpPr>
            <p:cNvPr id="652" name="Shape"/>
            <p:cNvSpPr/>
            <p:nvPr/>
          </p:nvSpPr>
          <p:spPr>
            <a:xfrm>
              <a:off x="521681" y="280794"/>
              <a:ext cx="103453" cy="11795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5764" y="7369"/>
                  </a:lnTo>
                  <a:lnTo>
                    <a:pt x="14105" y="8659"/>
                  </a:lnTo>
                  <a:lnTo>
                    <a:pt x="11986" y="9827"/>
                  </a:lnTo>
                  <a:lnTo>
                    <a:pt x="6835" y="11905"/>
                  </a:lnTo>
                  <a:lnTo>
                    <a:pt x="3692" y="12571"/>
                  </a:lnTo>
                  <a:lnTo>
                    <a:pt x="0" y="12866"/>
                  </a:lnTo>
                  <a:lnTo>
                    <a:pt x="10128" y="14784"/>
                  </a:lnTo>
                  <a:lnTo>
                    <a:pt x="16698" y="17495"/>
                  </a:lnTo>
                  <a:lnTo>
                    <a:pt x="20319" y="20075"/>
                  </a:lnTo>
                  <a:lnTo>
                    <a:pt x="21600" y="21600"/>
                  </a:lnTo>
                  <a:lnTo>
                    <a:pt x="21600" y="0"/>
                  </a:lnTo>
                  <a:close/>
                </a:path>
              </a:pathLst>
            </a:custGeom>
            <a:solidFill>
              <a:srgbClr val="3C3C3B"/>
            </a:solidFill>
            <a:ln w="12700" cap="flat">
              <a:noFill/>
              <a:miter lim="400000"/>
            </a:ln>
            <a:effectLst/>
          </p:spPr>
          <p:txBody>
            <a:bodyPr wrap="square" lIns="121917" tIns="121917" rIns="121917" bIns="121917" numCol="1" anchor="t">
              <a:noAutofit/>
            </a:bodyPr>
            <a:lstStyle/>
            <a:p>
              <a:pPr algn="l" defTabSz="1132840">
                <a:spcBef>
                  <a:spcPts val="3200"/>
                </a:spcBef>
                <a:defRPr sz="5600" cap="none" spc="448">
                  <a:solidFill>
                    <a:srgbClr val="000000"/>
                  </a:solidFill>
                  <a:latin typeface="Calibri"/>
                  <a:ea typeface="Calibri"/>
                  <a:cs typeface="Calibri"/>
                  <a:sym typeface="Calibri"/>
                </a:defRPr>
              </a:pPr>
              <a:endParaRPr/>
            </a:p>
          </p:txBody>
        </p:sp>
        <p:sp>
          <p:nvSpPr>
            <p:cNvPr id="653" name="Shape"/>
            <p:cNvSpPr/>
            <p:nvPr/>
          </p:nvSpPr>
          <p:spPr>
            <a:xfrm>
              <a:off x="464739" y="121416"/>
              <a:ext cx="160400" cy="8980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11103" y="3740"/>
                  </a:lnTo>
                  <a:lnTo>
                    <a:pt x="17613" y="10915"/>
                  </a:lnTo>
                  <a:lnTo>
                    <a:pt x="20716" y="18033"/>
                  </a:lnTo>
                  <a:lnTo>
                    <a:pt x="21600" y="21600"/>
                  </a:lnTo>
                  <a:lnTo>
                    <a:pt x="21600" y="0"/>
                  </a:lnTo>
                  <a:close/>
                </a:path>
              </a:pathLst>
            </a:custGeom>
            <a:solidFill>
              <a:srgbClr val="3C3C3B"/>
            </a:solidFill>
            <a:ln w="12700" cap="flat">
              <a:noFill/>
              <a:miter lim="400000"/>
            </a:ln>
            <a:effectLst/>
          </p:spPr>
          <p:txBody>
            <a:bodyPr wrap="square" lIns="121917" tIns="121917" rIns="121917" bIns="121917" numCol="1" anchor="t">
              <a:noAutofit/>
            </a:bodyPr>
            <a:lstStyle/>
            <a:p>
              <a:pPr algn="l" defTabSz="1132840">
                <a:spcBef>
                  <a:spcPts val="3200"/>
                </a:spcBef>
                <a:defRPr sz="5600" cap="none" spc="448">
                  <a:solidFill>
                    <a:srgbClr val="000000"/>
                  </a:solidFill>
                  <a:latin typeface="Calibri"/>
                  <a:ea typeface="Calibri"/>
                  <a:cs typeface="Calibri"/>
                  <a:sym typeface="Calibri"/>
                </a:defRPr>
              </a:pPr>
              <a:endParaRPr/>
            </a:p>
          </p:txBody>
        </p:sp>
      </p:grpSp>
      <p:sp>
        <p:nvSpPr>
          <p:cNvPr id="655" name="PAGE"/>
          <p:cNvSpPr txBox="1"/>
          <p:nvPr/>
        </p:nvSpPr>
        <p:spPr>
          <a:xfrm rot="5400000">
            <a:off x="49836" y="9458607"/>
            <a:ext cx="1160241" cy="4470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917" tIns="121917" rIns="121917" bIns="121917" anchor="b">
            <a:normAutofit/>
          </a:bodyPr>
          <a:lstStyle>
            <a:lvl1pPr algn="l" defTabSz="1223634">
              <a:lnSpc>
                <a:spcPct val="100000"/>
              </a:lnSpc>
              <a:spcBef>
                <a:spcPts val="1300"/>
              </a:spcBef>
              <a:defRPr sz="1200" cap="none" spc="960">
                <a:solidFill>
                  <a:srgbClr val="53585F">
                    <a:alpha val="63000"/>
                  </a:srgbClr>
                </a:solidFill>
              </a:defRPr>
            </a:lvl1pPr>
          </a:lstStyle>
          <a:p>
            <a:r>
              <a:t>PAGE</a:t>
            </a:r>
          </a:p>
        </p:txBody>
      </p:sp>
      <p:pic>
        <p:nvPicPr>
          <p:cNvPr id="656" name="image2.png" descr="image2.png"/>
          <p:cNvPicPr>
            <a:picLocks noChangeAspect="1"/>
          </p:cNvPicPr>
          <p:nvPr/>
        </p:nvPicPr>
        <p:blipFill>
          <a:blip r:embed="rId3"/>
          <a:stretch>
            <a:fillRect/>
          </a:stretch>
        </p:blipFill>
        <p:spPr>
          <a:xfrm>
            <a:off x="271919" y="10439796"/>
            <a:ext cx="711204" cy="609607"/>
          </a:xfrm>
          <a:prstGeom prst="rect">
            <a:avLst/>
          </a:prstGeom>
          <a:ln w="12700">
            <a:miter lim="400000"/>
          </a:ln>
        </p:spPr>
      </p:pic>
      <p:sp>
        <p:nvSpPr>
          <p:cNvPr id="657" name="Slide Number"/>
          <p:cNvSpPr txBox="1">
            <a:spLocks noGrp="1"/>
          </p:cNvSpPr>
          <p:nvPr>
            <p:ph type="sldNum" sz="quarter" idx="2"/>
          </p:nvPr>
        </p:nvSpPr>
        <p:spPr>
          <a:xfrm>
            <a:off x="373877" y="10468864"/>
            <a:ext cx="507285" cy="510535"/>
          </a:xfrm>
          <a:prstGeom prst="rect">
            <a:avLst/>
          </a:prstGeom>
        </p:spPr>
        <p:txBody>
          <a:bodyPr lIns="121917" tIns="121917" rIns="121917" bIns="121917" anchor="t"/>
          <a:lstStyle>
            <a:lvl1pPr algn="ctr" defTabSz="1390498">
              <a:defRPr sz="1600" spc="0">
                <a:solidFill>
                  <a:srgbClr val="989898"/>
                </a:solidFill>
                <a:latin typeface="+mn-lt"/>
                <a:ea typeface="+mn-ea"/>
                <a:cs typeface="+mn-cs"/>
                <a:sym typeface="Montserrat Light"/>
              </a:defRPr>
            </a:lvl1pPr>
          </a:lstStyle>
          <a:p>
            <a:fld id="{86CB4B4D-7CA3-9044-876B-883B54F8677D}" type="slidenum">
              <a:t>‹#›</a:t>
            </a:fld>
            <a:endParaRPr/>
          </a:p>
        </p:txBody>
      </p:sp>
      <p:sp>
        <p:nvSpPr>
          <p:cNvPr id="658" name="Rectangle"/>
          <p:cNvSpPr>
            <a:spLocks noGrp="1"/>
          </p:cNvSpPr>
          <p:nvPr>
            <p:ph type="body" sz="quarter" idx="21"/>
          </p:nvPr>
        </p:nvSpPr>
        <p:spPr>
          <a:xfrm>
            <a:off x="2265708" y="6180629"/>
            <a:ext cx="9745410" cy="6190673"/>
          </a:xfrm>
          <a:prstGeom prst="rect">
            <a:avLst/>
          </a:prstGeom>
        </p:spPr>
        <p:txBody>
          <a:bodyPr lIns="99327" tIns="99327" rIns="99327" bIns="99327">
            <a:normAutofit/>
          </a:bodyPr>
          <a:lstStyle/>
          <a:p>
            <a:pPr marL="0" indent="0">
              <a:lnSpc>
                <a:spcPct val="90000"/>
              </a:lnSpc>
              <a:buSzTx/>
              <a:buFontTx/>
              <a:buNone/>
              <a:defRPr sz="2000" spc="159">
                <a:latin typeface="+mn-lt"/>
                <a:ea typeface="+mn-ea"/>
                <a:cs typeface="+mn-cs"/>
                <a:sym typeface="Montserrat Light"/>
              </a:defRPr>
            </a:pPr>
            <a:endParaRPr/>
          </a:p>
        </p:txBody>
      </p:sp>
      <p:sp>
        <p:nvSpPr>
          <p:cNvPr id="659" name="Rectangle"/>
          <p:cNvSpPr>
            <a:spLocks noGrp="1"/>
          </p:cNvSpPr>
          <p:nvPr>
            <p:ph type="body" sz="quarter" idx="22"/>
          </p:nvPr>
        </p:nvSpPr>
        <p:spPr>
          <a:xfrm>
            <a:off x="12633024" y="6180629"/>
            <a:ext cx="9745409" cy="6190673"/>
          </a:xfrm>
          <a:prstGeom prst="rect">
            <a:avLst/>
          </a:prstGeom>
        </p:spPr>
        <p:txBody>
          <a:bodyPr lIns="99327" tIns="99327" rIns="99327" bIns="99327">
            <a:normAutofit/>
          </a:bodyPr>
          <a:lstStyle/>
          <a:p>
            <a:pPr marL="0" indent="0">
              <a:lnSpc>
                <a:spcPct val="90000"/>
              </a:lnSpc>
              <a:buSzTx/>
              <a:buFontTx/>
              <a:buNone/>
              <a:defRPr sz="2000" spc="159">
                <a:latin typeface="+mn-lt"/>
                <a:ea typeface="+mn-ea"/>
                <a:cs typeface="+mn-cs"/>
                <a:sym typeface="Montserrat Light"/>
              </a:defRPr>
            </a:pPr>
            <a:endParaRPr/>
          </a:p>
        </p:txBody>
      </p:sp>
      <p:sp>
        <p:nvSpPr>
          <p:cNvPr id="660" name="Rectangle"/>
          <p:cNvSpPr>
            <a:spLocks noGrp="1"/>
          </p:cNvSpPr>
          <p:nvPr>
            <p:ph type="body" sz="quarter" idx="23"/>
          </p:nvPr>
        </p:nvSpPr>
        <p:spPr>
          <a:xfrm>
            <a:off x="12633015" y="2814351"/>
            <a:ext cx="9745415" cy="2891817"/>
          </a:xfrm>
          <a:prstGeom prst="rect">
            <a:avLst/>
          </a:prstGeom>
        </p:spPr>
        <p:txBody>
          <a:bodyPr lIns="99327" tIns="99327" rIns="99327" bIns="99327">
            <a:normAutofit/>
          </a:bodyPr>
          <a:lstStyle/>
          <a:p>
            <a:pPr marL="0" indent="0">
              <a:lnSpc>
                <a:spcPct val="90000"/>
              </a:lnSpc>
              <a:spcBef>
                <a:spcPts val="1000"/>
              </a:spcBef>
              <a:buSzTx/>
              <a:buFontTx/>
              <a:buNone/>
              <a:defRPr sz="3400" spc="272">
                <a:latin typeface="+mn-lt"/>
                <a:ea typeface="+mn-ea"/>
                <a:cs typeface="+mn-cs"/>
                <a:sym typeface="Montserrat Light"/>
              </a:defRPr>
            </a:pPr>
            <a:endParaRPr/>
          </a:p>
        </p:txBody>
      </p:sp>
      <p:sp>
        <p:nvSpPr>
          <p:cNvPr id="661" name="Rectangle"/>
          <p:cNvSpPr>
            <a:spLocks noGrp="1"/>
          </p:cNvSpPr>
          <p:nvPr>
            <p:ph type="body" sz="quarter" idx="24"/>
          </p:nvPr>
        </p:nvSpPr>
        <p:spPr>
          <a:xfrm>
            <a:off x="569692" y="380986"/>
            <a:ext cx="22157247" cy="829878"/>
          </a:xfrm>
          <a:prstGeom prst="rect">
            <a:avLst/>
          </a:prstGeom>
        </p:spPr>
        <p:txBody>
          <a:bodyPr lIns="99327" tIns="99327" rIns="99327" bIns="99327">
            <a:normAutofit/>
          </a:bodyPr>
          <a:lstStyle/>
          <a:p>
            <a:pPr marL="849626" indent="-849626">
              <a:lnSpc>
                <a:spcPct val="90000"/>
              </a:lnSpc>
              <a:buSzTx/>
              <a:buFontTx/>
              <a:buNone/>
              <a:defRPr sz="1600" cap="all" spc="800">
                <a:solidFill>
                  <a:srgbClr val="53585F"/>
                </a:solidFill>
                <a:latin typeface="+mj-lt"/>
                <a:ea typeface="+mj-ea"/>
                <a:cs typeface="+mj-cs"/>
                <a:sym typeface="Montserrat"/>
              </a:defRPr>
            </a:pPr>
            <a:endParaRPr/>
          </a:p>
        </p:txBody>
      </p:sp>
      <p:sp>
        <p:nvSpPr>
          <p:cNvPr id="662" name="PROPOSAL FOR FACEBOOK"/>
          <p:cNvSpPr txBox="1">
            <a:spLocks noGrp="1"/>
          </p:cNvSpPr>
          <p:nvPr>
            <p:ph type="body" sz="quarter" idx="25"/>
          </p:nvPr>
        </p:nvSpPr>
        <p:spPr>
          <a:xfrm rot="5400000">
            <a:off x="-1950483" y="6287786"/>
            <a:ext cx="5181405" cy="447036"/>
          </a:xfrm>
          <a:prstGeom prst="rect">
            <a:avLst/>
          </a:prstGeom>
        </p:spPr>
        <p:txBody>
          <a:bodyPr lIns="121917" tIns="121917" rIns="121917" bIns="121917" anchor="b">
            <a:normAutofit/>
          </a:bodyPr>
          <a:lstStyle>
            <a:lvl1pPr marL="0" indent="0" defTabSz="1223634">
              <a:spcBef>
                <a:spcPts val="1300"/>
              </a:spcBef>
              <a:buSzTx/>
              <a:buFontTx/>
              <a:buNone/>
              <a:defRPr sz="1200" spc="960">
                <a:solidFill>
                  <a:srgbClr val="53585F">
                    <a:alpha val="63000"/>
                  </a:srgbClr>
                </a:solidFill>
                <a:latin typeface="+mj-lt"/>
                <a:ea typeface="+mj-ea"/>
                <a:cs typeface="+mj-cs"/>
                <a:sym typeface="Montserrat"/>
              </a:defRPr>
            </a:lvl1pPr>
          </a:lstStyle>
          <a:p>
            <a:r>
              <a:t>PROPOSAL FOR FACEBOOK</a:t>
            </a:r>
          </a:p>
        </p:txBody>
      </p:sp>
      <p:sp>
        <p:nvSpPr>
          <p:cNvPr id="663" name="Rectangle"/>
          <p:cNvSpPr>
            <a:spLocks noGrp="1"/>
          </p:cNvSpPr>
          <p:nvPr>
            <p:ph type="body" sz="quarter" idx="26"/>
          </p:nvPr>
        </p:nvSpPr>
        <p:spPr>
          <a:xfrm>
            <a:off x="2265708" y="2814351"/>
            <a:ext cx="9745415" cy="2891817"/>
          </a:xfrm>
          <a:prstGeom prst="rect">
            <a:avLst/>
          </a:prstGeom>
        </p:spPr>
        <p:txBody>
          <a:bodyPr lIns="99327" tIns="99327" rIns="99327" bIns="99327">
            <a:normAutofit/>
          </a:bodyPr>
          <a:lstStyle/>
          <a:p>
            <a:pPr marL="0" indent="0">
              <a:lnSpc>
                <a:spcPct val="90000"/>
              </a:lnSpc>
              <a:spcBef>
                <a:spcPts val="1000"/>
              </a:spcBef>
              <a:buSzTx/>
              <a:buFontTx/>
              <a:buNone/>
              <a:defRPr sz="3400" spc="272">
                <a:latin typeface="+mn-lt"/>
                <a:ea typeface="+mn-ea"/>
                <a:cs typeface="+mn-cs"/>
                <a:sym typeface="Montserrat Light"/>
              </a:defRPr>
            </a:pPr>
            <a:endParaRPr/>
          </a:p>
        </p:txBody>
      </p:sp>
    </p:spTree>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x">
  <p:cSld name="HEX 1">
    <p:bg>
      <p:bgPr>
        <a:solidFill>
          <a:srgbClr val="E7EAEC"/>
        </a:solidFill>
        <a:effectLst/>
      </p:bgPr>
    </p:bg>
    <p:spTree>
      <p:nvGrpSpPr>
        <p:cNvPr id="1" name=""/>
        <p:cNvGrpSpPr/>
        <p:nvPr/>
      </p:nvGrpSpPr>
      <p:grpSpPr>
        <a:xfrm>
          <a:off x="0" y="0"/>
          <a:ext cx="0" cy="0"/>
          <a:chOff x="0" y="0"/>
          <a:chExt cx="0" cy="0"/>
        </a:xfrm>
      </p:grpSpPr>
      <p:sp>
        <p:nvSpPr>
          <p:cNvPr id="670" name="Rectangle"/>
          <p:cNvSpPr/>
          <p:nvPr/>
        </p:nvSpPr>
        <p:spPr>
          <a:xfrm>
            <a:off x="-35796" y="-1"/>
            <a:ext cx="24402131" cy="1301191"/>
          </a:xfrm>
          <a:prstGeom prst="rect">
            <a:avLst/>
          </a:prstGeom>
          <a:solidFill>
            <a:srgbClr val="FFFFFF"/>
          </a:solidFill>
          <a:ln w="12700">
            <a:miter lim="400000"/>
          </a:ln>
        </p:spPr>
        <p:txBody>
          <a:bodyPr lIns="121917" tIns="121917" rIns="121917" bIns="121917" anchor="ctr"/>
          <a:lstStyle/>
          <a:p>
            <a:pPr defTabSz="1132840">
              <a:spcBef>
                <a:spcPts val="3200"/>
              </a:spcBef>
              <a:defRPr sz="5600" cap="none" spc="448">
                <a:solidFill>
                  <a:srgbClr val="777F8B"/>
                </a:solidFill>
                <a:latin typeface="Calibri"/>
                <a:ea typeface="Calibri"/>
                <a:cs typeface="Calibri"/>
                <a:sym typeface="Calibri"/>
              </a:defRPr>
            </a:pPr>
            <a:endParaRPr/>
          </a:p>
        </p:txBody>
      </p:sp>
      <p:grpSp>
        <p:nvGrpSpPr>
          <p:cNvPr id="675" name="Group"/>
          <p:cNvGrpSpPr/>
          <p:nvPr/>
        </p:nvGrpSpPr>
        <p:grpSpPr>
          <a:xfrm>
            <a:off x="24584" y="2187570"/>
            <a:ext cx="11633585" cy="11193927"/>
            <a:chOff x="0" y="0"/>
            <a:chExt cx="11633583" cy="11193926"/>
          </a:xfrm>
        </p:grpSpPr>
        <p:sp>
          <p:nvSpPr>
            <p:cNvPr id="671" name="Shape"/>
            <p:cNvSpPr/>
            <p:nvPr/>
          </p:nvSpPr>
          <p:spPr>
            <a:xfrm>
              <a:off x="0" y="0"/>
              <a:ext cx="11633585" cy="11193926"/>
            </a:xfrm>
            <a:custGeom>
              <a:avLst/>
              <a:gdLst/>
              <a:ahLst/>
              <a:cxnLst>
                <a:cxn ang="0">
                  <a:pos x="wd2" y="hd2"/>
                </a:cxn>
                <a:cxn ang="5400000">
                  <a:pos x="wd2" y="hd2"/>
                </a:cxn>
                <a:cxn ang="10800000">
                  <a:pos x="wd2" y="hd2"/>
                </a:cxn>
                <a:cxn ang="16200000">
                  <a:pos x="wd2" y="hd2"/>
                </a:cxn>
              </a:cxnLst>
              <a:rect l="0" t="0" r="r" b="b"/>
              <a:pathLst>
                <a:path w="21600" h="21600" extrusionOk="0">
                  <a:moveTo>
                    <a:pt x="14072" y="0"/>
                  </a:moveTo>
                  <a:lnTo>
                    <a:pt x="0" y="0"/>
                  </a:lnTo>
                  <a:lnTo>
                    <a:pt x="0" y="21600"/>
                  </a:lnTo>
                  <a:lnTo>
                    <a:pt x="13382" y="21600"/>
                  </a:lnTo>
                  <a:lnTo>
                    <a:pt x="21600" y="10327"/>
                  </a:lnTo>
                  <a:lnTo>
                    <a:pt x="14072" y="0"/>
                  </a:lnTo>
                  <a:close/>
                </a:path>
              </a:pathLst>
            </a:custGeom>
            <a:solidFill>
              <a:srgbClr val="000000">
                <a:alpha val="3000"/>
              </a:srgbClr>
            </a:solidFill>
            <a:ln w="12700" cap="flat">
              <a:noFill/>
              <a:miter lim="400000"/>
            </a:ln>
            <a:effectLst/>
          </p:spPr>
          <p:txBody>
            <a:bodyPr wrap="square" lIns="121917" tIns="121917" rIns="121917" bIns="121917" numCol="1" anchor="t">
              <a:noAutofit/>
            </a:bodyPr>
            <a:lstStyle/>
            <a:p>
              <a:pPr algn="l" defTabSz="1132840">
                <a:spcBef>
                  <a:spcPts val="3200"/>
                </a:spcBef>
                <a:defRPr sz="5600" spc="448">
                  <a:solidFill>
                    <a:srgbClr val="000000"/>
                  </a:solidFill>
                  <a:latin typeface="+mn-lt"/>
                  <a:ea typeface="+mn-ea"/>
                  <a:cs typeface="+mn-cs"/>
                  <a:sym typeface="Montserrat Light"/>
                </a:defRPr>
              </a:pPr>
              <a:endParaRPr/>
            </a:p>
          </p:txBody>
        </p:sp>
        <p:sp>
          <p:nvSpPr>
            <p:cNvPr id="672" name="Rectangle"/>
            <p:cNvSpPr/>
            <p:nvPr/>
          </p:nvSpPr>
          <p:spPr>
            <a:xfrm>
              <a:off x="20152" y="1592506"/>
              <a:ext cx="1697342" cy="7732903"/>
            </a:xfrm>
            <a:prstGeom prst="rect">
              <a:avLst/>
            </a:prstGeom>
            <a:solidFill>
              <a:srgbClr val="FFFFFF">
                <a:alpha val="31000"/>
              </a:srgbClr>
            </a:solidFill>
            <a:ln w="12700" cap="flat">
              <a:noFill/>
              <a:miter lim="400000"/>
            </a:ln>
            <a:effectLst/>
          </p:spPr>
          <p:txBody>
            <a:bodyPr wrap="square" lIns="121917" tIns="121917" rIns="121917" bIns="121917" numCol="1" anchor="t">
              <a:noAutofit/>
            </a:bodyPr>
            <a:lstStyle/>
            <a:p>
              <a:pPr algn="l" defTabSz="1132840">
                <a:spcBef>
                  <a:spcPts val="3200"/>
                </a:spcBef>
                <a:defRPr sz="5600" spc="448">
                  <a:solidFill>
                    <a:srgbClr val="000000"/>
                  </a:solidFill>
                  <a:latin typeface="+mn-lt"/>
                  <a:ea typeface="+mn-ea"/>
                  <a:cs typeface="+mn-cs"/>
                  <a:sym typeface="Montserrat Light"/>
                </a:defRPr>
              </a:pPr>
              <a:endParaRPr/>
            </a:p>
          </p:txBody>
        </p:sp>
        <p:sp>
          <p:nvSpPr>
            <p:cNvPr id="673" name="Shape"/>
            <p:cNvSpPr/>
            <p:nvPr/>
          </p:nvSpPr>
          <p:spPr>
            <a:xfrm>
              <a:off x="3873231" y="4327016"/>
              <a:ext cx="1972268" cy="202360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241" y="749"/>
                  </a:lnTo>
                  <a:lnTo>
                    <a:pt x="20794" y="1570"/>
                  </a:lnTo>
                  <a:lnTo>
                    <a:pt x="20258" y="2464"/>
                  </a:lnTo>
                  <a:lnTo>
                    <a:pt x="19633" y="3430"/>
                  </a:lnTo>
                  <a:lnTo>
                    <a:pt x="19043" y="4228"/>
                  </a:lnTo>
                  <a:lnTo>
                    <a:pt x="18362" y="5022"/>
                  </a:lnTo>
                  <a:lnTo>
                    <a:pt x="17590" y="5810"/>
                  </a:lnTo>
                  <a:lnTo>
                    <a:pt x="16725" y="6592"/>
                  </a:lnTo>
                  <a:lnTo>
                    <a:pt x="15767" y="7370"/>
                  </a:lnTo>
                  <a:lnTo>
                    <a:pt x="14899" y="8005"/>
                  </a:lnTo>
                  <a:lnTo>
                    <a:pt x="13953" y="8619"/>
                  </a:lnTo>
                  <a:lnTo>
                    <a:pt x="12931" y="9212"/>
                  </a:lnTo>
                  <a:lnTo>
                    <a:pt x="11832" y="9784"/>
                  </a:lnTo>
                  <a:lnTo>
                    <a:pt x="10657" y="10335"/>
                  </a:lnTo>
                  <a:lnTo>
                    <a:pt x="9405" y="10864"/>
                  </a:lnTo>
                  <a:lnTo>
                    <a:pt x="8415" y="11237"/>
                  </a:lnTo>
                  <a:lnTo>
                    <a:pt x="7372" y="11574"/>
                  </a:lnTo>
                  <a:lnTo>
                    <a:pt x="6275" y="11877"/>
                  </a:lnTo>
                  <a:lnTo>
                    <a:pt x="5126" y="12145"/>
                  </a:lnTo>
                  <a:lnTo>
                    <a:pt x="3923" y="12378"/>
                  </a:lnTo>
                  <a:lnTo>
                    <a:pt x="2668" y="12576"/>
                  </a:lnTo>
                  <a:lnTo>
                    <a:pt x="1360" y="12739"/>
                  </a:lnTo>
                  <a:lnTo>
                    <a:pt x="0" y="12868"/>
                  </a:lnTo>
                  <a:lnTo>
                    <a:pt x="2231" y="13129"/>
                  </a:lnTo>
                  <a:lnTo>
                    <a:pt x="4316" y="13446"/>
                  </a:lnTo>
                  <a:lnTo>
                    <a:pt x="6258" y="13812"/>
                  </a:lnTo>
                  <a:lnTo>
                    <a:pt x="8061" y="14222"/>
                  </a:lnTo>
                  <a:lnTo>
                    <a:pt x="9730" y="14668"/>
                  </a:lnTo>
                  <a:lnTo>
                    <a:pt x="11269" y="15145"/>
                  </a:lnTo>
                  <a:lnTo>
                    <a:pt x="12682" y="15646"/>
                  </a:lnTo>
                  <a:lnTo>
                    <a:pt x="13973" y="16164"/>
                  </a:lnTo>
                  <a:lnTo>
                    <a:pt x="15147" y="16694"/>
                  </a:lnTo>
                  <a:lnTo>
                    <a:pt x="16208" y="17228"/>
                  </a:lnTo>
                  <a:lnTo>
                    <a:pt x="17159" y="17761"/>
                  </a:lnTo>
                  <a:lnTo>
                    <a:pt x="18006" y="18286"/>
                  </a:lnTo>
                  <a:lnTo>
                    <a:pt x="18752" y="18797"/>
                  </a:lnTo>
                  <a:lnTo>
                    <a:pt x="19959" y="19750"/>
                  </a:lnTo>
                  <a:lnTo>
                    <a:pt x="20813" y="20569"/>
                  </a:lnTo>
                  <a:lnTo>
                    <a:pt x="21349" y="21202"/>
                  </a:lnTo>
                  <a:lnTo>
                    <a:pt x="21600" y="21600"/>
                  </a:lnTo>
                  <a:lnTo>
                    <a:pt x="21600" y="0"/>
                  </a:lnTo>
                  <a:close/>
                </a:path>
              </a:pathLst>
            </a:custGeom>
            <a:solidFill>
              <a:srgbClr val="FFFFFF">
                <a:alpha val="31000"/>
              </a:srgbClr>
            </a:solidFill>
            <a:ln w="12700" cap="flat">
              <a:noFill/>
              <a:miter lim="400000"/>
            </a:ln>
            <a:effectLst/>
          </p:spPr>
          <p:txBody>
            <a:bodyPr wrap="square" lIns="121917" tIns="121917" rIns="121917" bIns="121917" numCol="1" anchor="t">
              <a:noAutofit/>
            </a:bodyPr>
            <a:lstStyle/>
            <a:p>
              <a:pPr algn="l" defTabSz="1132840">
                <a:spcBef>
                  <a:spcPts val="3200"/>
                </a:spcBef>
                <a:defRPr sz="5600" spc="448">
                  <a:solidFill>
                    <a:srgbClr val="000000"/>
                  </a:solidFill>
                  <a:latin typeface="+mn-lt"/>
                  <a:ea typeface="+mn-ea"/>
                  <a:cs typeface="+mn-cs"/>
                  <a:sym typeface="Montserrat Light"/>
                </a:defRPr>
              </a:pPr>
              <a:endParaRPr/>
            </a:p>
          </p:txBody>
        </p:sp>
        <p:sp>
          <p:nvSpPr>
            <p:cNvPr id="674" name="Shape"/>
            <p:cNvSpPr/>
            <p:nvPr/>
          </p:nvSpPr>
          <p:spPr>
            <a:xfrm>
              <a:off x="2787725" y="1592514"/>
              <a:ext cx="3057774" cy="154082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1385" y="124"/>
                  </a:lnTo>
                  <a:lnTo>
                    <a:pt x="2710" y="317"/>
                  </a:lnTo>
                  <a:lnTo>
                    <a:pt x="3977" y="576"/>
                  </a:lnTo>
                  <a:lnTo>
                    <a:pt x="5187" y="896"/>
                  </a:lnTo>
                  <a:lnTo>
                    <a:pt x="6342" y="1273"/>
                  </a:lnTo>
                  <a:lnTo>
                    <a:pt x="7442" y="1705"/>
                  </a:lnTo>
                  <a:lnTo>
                    <a:pt x="8489" y="2187"/>
                  </a:lnTo>
                  <a:lnTo>
                    <a:pt x="9484" y="2716"/>
                  </a:lnTo>
                  <a:lnTo>
                    <a:pt x="10428" y="3287"/>
                  </a:lnTo>
                  <a:lnTo>
                    <a:pt x="11323" y="3897"/>
                  </a:lnTo>
                  <a:lnTo>
                    <a:pt x="12171" y="4542"/>
                  </a:lnTo>
                  <a:lnTo>
                    <a:pt x="12971" y="5219"/>
                  </a:lnTo>
                  <a:lnTo>
                    <a:pt x="13726" y="5924"/>
                  </a:lnTo>
                  <a:lnTo>
                    <a:pt x="14437" y="6652"/>
                  </a:lnTo>
                  <a:lnTo>
                    <a:pt x="15105" y="7400"/>
                  </a:lnTo>
                  <a:lnTo>
                    <a:pt x="15731" y="8165"/>
                  </a:lnTo>
                  <a:lnTo>
                    <a:pt x="16317" y="8942"/>
                  </a:lnTo>
                  <a:lnTo>
                    <a:pt x="16864" y="9728"/>
                  </a:lnTo>
                  <a:lnTo>
                    <a:pt x="17373" y="10519"/>
                  </a:lnTo>
                  <a:lnTo>
                    <a:pt x="17846" y="11312"/>
                  </a:lnTo>
                  <a:lnTo>
                    <a:pt x="18283" y="12102"/>
                  </a:lnTo>
                  <a:lnTo>
                    <a:pt x="18687" y="12885"/>
                  </a:lnTo>
                  <a:lnTo>
                    <a:pt x="19058" y="13659"/>
                  </a:lnTo>
                  <a:lnTo>
                    <a:pt x="19707" y="15161"/>
                  </a:lnTo>
                  <a:lnTo>
                    <a:pt x="20241" y="16578"/>
                  </a:lnTo>
                  <a:lnTo>
                    <a:pt x="20670" y="17879"/>
                  </a:lnTo>
                  <a:lnTo>
                    <a:pt x="21005" y="19035"/>
                  </a:lnTo>
                  <a:lnTo>
                    <a:pt x="21254" y="20015"/>
                  </a:lnTo>
                  <a:lnTo>
                    <a:pt x="21493" y="21090"/>
                  </a:lnTo>
                  <a:lnTo>
                    <a:pt x="21577" y="21499"/>
                  </a:lnTo>
                  <a:lnTo>
                    <a:pt x="21600" y="21600"/>
                  </a:lnTo>
                  <a:lnTo>
                    <a:pt x="21600" y="0"/>
                  </a:lnTo>
                  <a:close/>
                </a:path>
              </a:pathLst>
            </a:custGeom>
            <a:solidFill>
              <a:srgbClr val="FFFFFF">
                <a:alpha val="31000"/>
              </a:srgbClr>
            </a:solidFill>
            <a:ln w="12700" cap="flat">
              <a:noFill/>
              <a:miter lim="400000"/>
            </a:ln>
            <a:effectLst/>
          </p:spPr>
          <p:txBody>
            <a:bodyPr wrap="square" lIns="121917" tIns="121917" rIns="121917" bIns="121917" numCol="1" anchor="t">
              <a:noAutofit/>
            </a:bodyPr>
            <a:lstStyle/>
            <a:p>
              <a:pPr algn="l" defTabSz="1132840">
                <a:spcBef>
                  <a:spcPts val="3200"/>
                </a:spcBef>
                <a:defRPr sz="5600" spc="448">
                  <a:solidFill>
                    <a:srgbClr val="000000"/>
                  </a:solidFill>
                  <a:latin typeface="+mn-lt"/>
                  <a:ea typeface="+mn-ea"/>
                  <a:cs typeface="+mn-cs"/>
                  <a:sym typeface="Montserrat Light"/>
                </a:defRPr>
              </a:pPr>
              <a:endParaRPr/>
            </a:p>
          </p:txBody>
        </p:sp>
      </p:grpSp>
      <p:pic>
        <p:nvPicPr>
          <p:cNvPr id="676" name="image1.png" descr="image1.png"/>
          <p:cNvPicPr>
            <a:picLocks noChangeAspect="1"/>
          </p:cNvPicPr>
          <p:nvPr/>
        </p:nvPicPr>
        <p:blipFill>
          <a:blip r:embed="rId2"/>
          <a:stretch>
            <a:fillRect/>
          </a:stretch>
        </p:blipFill>
        <p:spPr>
          <a:xfrm>
            <a:off x="-14865" y="8844936"/>
            <a:ext cx="985801" cy="46107"/>
          </a:xfrm>
          <a:prstGeom prst="rect">
            <a:avLst/>
          </a:prstGeom>
          <a:ln w="12700">
            <a:miter lim="400000"/>
          </a:ln>
        </p:spPr>
      </p:pic>
      <p:grpSp>
        <p:nvGrpSpPr>
          <p:cNvPr id="681" name="Group"/>
          <p:cNvGrpSpPr/>
          <p:nvPr/>
        </p:nvGrpSpPr>
        <p:grpSpPr>
          <a:xfrm>
            <a:off x="22828953" y="350733"/>
            <a:ext cx="928772" cy="681067"/>
            <a:chOff x="0" y="0"/>
            <a:chExt cx="928770" cy="681065"/>
          </a:xfrm>
        </p:grpSpPr>
        <p:sp>
          <p:nvSpPr>
            <p:cNvPr id="677" name="Shape"/>
            <p:cNvSpPr/>
            <p:nvPr/>
          </p:nvSpPr>
          <p:spPr>
            <a:xfrm>
              <a:off x="-1" y="0"/>
              <a:ext cx="928772" cy="681067"/>
            </a:xfrm>
            <a:custGeom>
              <a:avLst/>
              <a:gdLst/>
              <a:ahLst/>
              <a:cxnLst>
                <a:cxn ang="0">
                  <a:pos x="wd2" y="hd2"/>
                </a:cxn>
                <a:cxn ang="5400000">
                  <a:pos x="wd2" y="hd2"/>
                </a:cxn>
                <a:cxn ang="10800000">
                  <a:pos x="wd2" y="hd2"/>
                </a:cxn>
                <a:cxn ang="16200000">
                  <a:pos x="wd2" y="hd2"/>
                </a:cxn>
              </a:cxnLst>
              <a:rect l="0" t="0" r="r" b="b"/>
              <a:pathLst>
                <a:path w="21600" h="21600" extrusionOk="0">
                  <a:moveTo>
                    <a:pt x="16200" y="0"/>
                  </a:moveTo>
                  <a:lnTo>
                    <a:pt x="5400" y="0"/>
                  </a:lnTo>
                  <a:lnTo>
                    <a:pt x="0" y="10800"/>
                  </a:lnTo>
                  <a:lnTo>
                    <a:pt x="5400" y="21600"/>
                  </a:lnTo>
                  <a:lnTo>
                    <a:pt x="16200" y="21600"/>
                  </a:lnTo>
                  <a:lnTo>
                    <a:pt x="21600" y="10800"/>
                  </a:lnTo>
                  <a:lnTo>
                    <a:pt x="16200" y="0"/>
                  </a:lnTo>
                  <a:close/>
                </a:path>
              </a:pathLst>
            </a:custGeom>
            <a:solidFill>
              <a:srgbClr val="FDC608"/>
            </a:solidFill>
            <a:ln w="12700" cap="flat">
              <a:noFill/>
              <a:miter lim="400000"/>
            </a:ln>
            <a:effectLst/>
          </p:spPr>
          <p:txBody>
            <a:bodyPr wrap="square" lIns="121917" tIns="121917" rIns="121917" bIns="121917" numCol="1" anchor="t">
              <a:noAutofit/>
            </a:bodyPr>
            <a:lstStyle/>
            <a:p>
              <a:pPr algn="l" defTabSz="1132840">
                <a:spcBef>
                  <a:spcPts val="3200"/>
                </a:spcBef>
                <a:defRPr sz="5600" cap="none" spc="448">
                  <a:solidFill>
                    <a:srgbClr val="000000"/>
                  </a:solidFill>
                  <a:latin typeface="Calibri"/>
                  <a:ea typeface="Calibri"/>
                  <a:cs typeface="Calibri"/>
                  <a:sym typeface="Calibri"/>
                </a:defRPr>
              </a:pPr>
              <a:endParaRPr/>
            </a:p>
          </p:txBody>
        </p:sp>
        <p:sp>
          <p:nvSpPr>
            <p:cNvPr id="678" name="Line"/>
            <p:cNvSpPr/>
            <p:nvPr/>
          </p:nvSpPr>
          <p:spPr>
            <a:xfrm flipH="1">
              <a:off x="367459" y="121402"/>
              <a:ext cx="1" cy="450747"/>
            </a:xfrm>
            <a:prstGeom prst="line">
              <a:avLst/>
            </a:prstGeom>
            <a:noFill/>
            <a:ln w="101600" cap="flat">
              <a:solidFill>
                <a:srgbClr val="3C3C3B"/>
              </a:solidFill>
              <a:prstDash val="solid"/>
              <a:round/>
            </a:ln>
            <a:effectLst/>
          </p:spPr>
          <p:txBody>
            <a:bodyPr wrap="square" lIns="121917" tIns="121917" rIns="121917" bIns="121917" numCol="1" anchor="t">
              <a:noAutofit/>
            </a:bodyPr>
            <a:lstStyle/>
            <a:p>
              <a:pPr algn="l" defTabSz="1132840">
                <a:spcBef>
                  <a:spcPts val="3200"/>
                </a:spcBef>
                <a:defRPr sz="1600" cap="none" spc="602">
                  <a:latin typeface="+mn-lt"/>
                  <a:ea typeface="+mn-ea"/>
                  <a:cs typeface="+mn-cs"/>
                  <a:sym typeface="Montserrat Light"/>
                </a:defRPr>
              </a:pPr>
              <a:endParaRPr/>
            </a:p>
          </p:txBody>
        </p:sp>
        <p:sp>
          <p:nvSpPr>
            <p:cNvPr id="679" name="Shape"/>
            <p:cNvSpPr/>
            <p:nvPr/>
          </p:nvSpPr>
          <p:spPr>
            <a:xfrm>
              <a:off x="521681" y="280794"/>
              <a:ext cx="103453" cy="11795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5764" y="7369"/>
                  </a:lnTo>
                  <a:lnTo>
                    <a:pt x="14105" y="8659"/>
                  </a:lnTo>
                  <a:lnTo>
                    <a:pt x="11986" y="9827"/>
                  </a:lnTo>
                  <a:lnTo>
                    <a:pt x="6835" y="11905"/>
                  </a:lnTo>
                  <a:lnTo>
                    <a:pt x="3692" y="12571"/>
                  </a:lnTo>
                  <a:lnTo>
                    <a:pt x="0" y="12866"/>
                  </a:lnTo>
                  <a:lnTo>
                    <a:pt x="10128" y="14784"/>
                  </a:lnTo>
                  <a:lnTo>
                    <a:pt x="16698" y="17495"/>
                  </a:lnTo>
                  <a:lnTo>
                    <a:pt x="20319" y="20075"/>
                  </a:lnTo>
                  <a:lnTo>
                    <a:pt x="21600" y="21600"/>
                  </a:lnTo>
                  <a:lnTo>
                    <a:pt x="21600" y="0"/>
                  </a:lnTo>
                  <a:close/>
                </a:path>
              </a:pathLst>
            </a:custGeom>
            <a:solidFill>
              <a:srgbClr val="3C3C3B"/>
            </a:solidFill>
            <a:ln w="12700" cap="flat">
              <a:noFill/>
              <a:miter lim="400000"/>
            </a:ln>
            <a:effectLst/>
          </p:spPr>
          <p:txBody>
            <a:bodyPr wrap="square" lIns="121917" tIns="121917" rIns="121917" bIns="121917" numCol="1" anchor="t">
              <a:noAutofit/>
            </a:bodyPr>
            <a:lstStyle/>
            <a:p>
              <a:pPr algn="l" defTabSz="1132840">
                <a:spcBef>
                  <a:spcPts val="3200"/>
                </a:spcBef>
                <a:defRPr sz="5600" cap="none" spc="448">
                  <a:solidFill>
                    <a:srgbClr val="000000"/>
                  </a:solidFill>
                  <a:latin typeface="Calibri"/>
                  <a:ea typeface="Calibri"/>
                  <a:cs typeface="Calibri"/>
                  <a:sym typeface="Calibri"/>
                </a:defRPr>
              </a:pPr>
              <a:endParaRPr/>
            </a:p>
          </p:txBody>
        </p:sp>
        <p:sp>
          <p:nvSpPr>
            <p:cNvPr id="680" name="Shape"/>
            <p:cNvSpPr/>
            <p:nvPr/>
          </p:nvSpPr>
          <p:spPr>
            <a:xfrm>
              <a:off x="464739" y="121416"/>
              <a:ext cx="160400" cy="8980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11103" y="3740"/>
                  </a:lnTo>
                  <a:lnTo>
                    <a:pt x="17613" y="10915"/>
                  </a:lnTo>
                  <a:lnTo>
                    <a:pt x="20716" y="18033"/>
                  </a:lnTo>
                  <a:lnTo>
                    <a:pt x="21600" y="21600"/>
                  </a:lnTo>
                  <a:lnTo>
                    <a:pt x="21600" y="0"/>
                  </a:lnTo>
                  <a:close/>
                </a:path>
              </a:pathLst>
            </a:custGeom>
            <a:solidFill>
              <a:srgbClr val="3C3C3B"/>
            </a:solidFill>
            <a:ln w="12700" cap="flat">
              <a:noFill/>
              <a:miter lim="400000"/>
            </a:ln>
            <a:effectLst/>
          </p:spPr>
          <p:txBody>
            <a:bodyPr wrap="square" lIns="121917" tIns="121917" rIns="121917" bIns="121917" numCol="1" anchor="t">
              <a:noAutofit/>
            </a:bodyPr>
            <a:lstStyle/>
            <a:p>
              <a:pPr algn="l" defTabSz="1132840">
                <a:spcBef>
                  <a:spcPts val="3200"/>
                </a:spcBef>
                <a:defRPr sz="5600" cap="none" spc="448">
                  <a:solidFill>
                    <a:srgbClr val="000000"/>
                  </a:solidFill>
                  <a:latin typeface="Calibri"/>
                  <a:ea typeface="Calibri"/>
                  <a:cs typeface="Calibri"/>
                  <a:sym typeface="Calibri"/>
                </a:defRPr>
              </a:pPr>
              <a:endParaRPr/>
            </a:p>
          </p:txBody>
        </p:sp>
      </p:grpSp>
      <p:sp>
        <p:nvSpPr>
          <p:cNvPr id="682" name="PAGE"/>
          <p:cNvSpPr txBox="1"/>
          <p:nvPr/>
        </p:nvSpPr>
        <p:spPr>
          <a:xfrm rot="5400000">
            <a:off x="49836" y="9458607"/>
            <a:ext cx="1160241" cy="4470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917" tIns="121917" rIns="121917" bIns="121917" anchor="b">
            <a:normAutofit/>
          </a:bodyPr>
          <a:lstStyle>
            <a:lvl1pPr algn="l" defTabSz="1223634">
              <a:lnSpc>
                <a:spcPct val="100000"/>
              </a:lnSpc>
              <a:spcBef>
                <a:spcPts val="1300"/>
              </a:spcBef>
              <a:defRPr sz="1200" cap="none" spc="960">
                <a:solidFill>
                  <a:srgbClr val="53585F">
                    <a:alpha val="63000"/>
                  </a:srgbClr>
                </a:solidFill>
              </a:defRPr>
            </a:lvl1pPr>
          </a:lstStyle>
          <a:p>
            <a:r>
              <a:t>PAGE</a:t>
            </a:r>
          </a:p>
        </p:txBody>
      </p:sp>
      <p:pic>
        <p:nvPicPr>
          <p:cNvPr id="683" name="image2.png" descr="image2.png"/>
          <p:cNvPicPr>
            <a:picLocks noChangeAspect="1"/>
          </p:cNvPicPr>
          <p:nvPr/>
        </p:nvPicPr>
        <p:blipFill>
          <a:blip r:embed="rId3"/>
          <a:stretch>
            <a:fillRect/>
          </a:stretch>
        </p:blipFill>
        <p:spPr>
          <a:xfrm>
            <a:off x="271919" y="10439796"/>
            <a:ext cx="711204" cy="609607"/>
          </a:xfrm>
          <a:prstGeom prst="rect">
            <a:avLst/>
          </a:prstGeom>
          <a:ln w="12700">
            <a:miter lim="400000"/>
          </a:ln>
        </p:spPr>
      </p:pic>
      <p:sp>
        <p:nvSpPr>
          <p:cNvPr id="684" name="Slide Number"/>
          <p:cNvSpPr txBox="1">
            <a:spLocks noGrp="1"/>
          </p:cNvSpPr>
          <p:nvPr>
            <p:ph type="sldNum" sz="quarter" idx="2"/>
          </p:nvPr>
        </p:nvSpPr>
        <p:spPr>
          <a:xfrm>
            <a:off x="373877" y="10468864"/>
            <a:ext cx="507285" cy="510535"/>
          </a:xfrm>
          <a:prstGeom prst="rect">
            <a:avLst/>
          </a:prstGeom>
        </p:spPr>
        <p:txBody>
          <a:bodyPr lIns="121917" tIns="121917" rIns="121917" bIns="121917" anchor="t"/>
          <a:lstStyle>
            <a:lvl1pPr algn="ctr" defTabSz="1390498">
              <a:defRPr sz="1600" spc="0">
                <a:solidFill>
                  <a:srgbClr val="989898"/>
                </a:solidFill>
                <a:latin typeface="+mn-lt"/>
                <a:ea typeface="+mn-ea"/>
                <a:cs typeface="+mn-cs"/>
                <a:sym typeface="Montserrat Light"/>
              </a:defRPr>
            </a:lvl1pPr>
          </a:lstStyle>
          <a:p>
            <a:fld id="{86CB4B4D-7CA3-9044-876B-883B54F8677D}" type="slidenum">
              <a:t>‹#›</a:t>
            </a:fld>
            <a:endParaRPr/>
          </a:p>
        </p:txBody>
      </p:sp>
      <p:sp>
        <p:nvSpPr>
          <p:cNvPr id="685" name="Rectangle"/>
          <p:cNvSpPr>
            <a:spLocks noGrp="1"/>
          </p:cNvSpPr>
          <p:nvPr>
            <p:ph type="body" sz="half" idx="21"/>
          </p:nvPr>
        </p:nvSpPr>
        <p:spPr>
          <a:xfrm>
            <a:off x="7075037" y="2229522"/>
            <a:ext cx="7308327" cy="9323722"/>
          </a:xfrm>
          <a:prstGeom prst="rect">
            <a:avLst/>
          </a:prstGeom>
        </p:spPr>
        <p:txBody>
          <a:bodyPr lIns="99327" tIns="99327" rIns="99327" bIns="99327">
            <a:normAutofit/>
          </a:bodyPr>
          <a:lstStyle/>
          <a:p>
            <a:pPr marL="0" indent="0">
              <a:lnSpc>
                <a:spcPct val="90000"/>
              </a:lnSpc>
              <a:buSzTx/>
              <a:buFontTx/>
              <a:buNone/>
              <a:defRPr sz="2000" spc="159">
                <a:latin typeface="+mn-lt"/>
                <a:ea typeface="+mn-ea"/>
                <a:cs typeface="+mn-cs"/>
                <a:sym typeface="Montserrat Light"/>
              </a:defRPr>
            </a:pPr>
            <a:endParaRPr/>
          </a:p>
        </p:txBody>
      </p:sp>
      <p:sp>
        <p:nvSpPr>
          <p:cNvPr id="686" name="Rectangle"/>
          <p:cNvSpPr>
            <a:spLocks noGrp="1"/>
          </p:cNvSpPr>
          <p:nvPr>
            <p:ph type="body" sz="quarter" idx="22"/>
          </p:nvPr>
        </p:nvSpPr>
        <p:spPr>
          <a:xfrm>
            <a:off x="1923607" y="4936930"/>
            <a:ext cx="4295196" cy="2466868"/>
          </a:xfrm>
          <a:prstGeom prst="rect">
            <a:avLst/>
          </a:prstGeom>
        </p:spPr>
        <p:txBody>
          <a:bodyPr lIns="99327" tIns="99327" rIns="99327" bIns="99327">
            <a:normAutofit/>
          </a:bodyPr>
          <a:lstStyle/>
          <a:p>
            <a:pPr marL="0" indent="0" algn="ctr">
              <a:lnSpc>
                <a:spcPct val="90000"/>
              </a:lnSpc>
              <a:spcBef>
                <a:spcPts val="1000"/>
              </a:spcBef>
              <a:buSzTx/>
              <a:buFontTx/>
              <a:buNone/>
              <a:defRPr sz="2600" spc="208">
                <a:latin typeface="Montserrat SemiBold"/>
                <a:ea typeface="Montserrat SemiBold"/>
                <a:cs typeface="Montserrat SemiBold"/>
                <a:sym typeface="Montserrat SemiBold"/>
              </a:defRPr>
            </a:pPr>
            <a:endParaRPr/>
          </a:p>
        </p:txBody>
      </p:sp>
      <p:sp>
        <p:nvSpPr>
          <p:cNvPr id="687" name="Rectangle"/>
          <p:cNvSpPr>
            <a:spLocks noGrp="1"/>
          </p:cNvSpPr>
          <p:nvPr>
            <p:ph type="body" sz="quarter" idx="23"/>
          </p:nvPr>
        </p:nvSpPr>
        <p:spPr>
          <a:xfrm>
            <a:off x="569692" y="380986"/>
            <a:ext cx="22157247" cy="829878"/>
          </a:xfrm>
          <a:prstGeom prst="rect">
            <a:avLst/>
          </a:prstGeom>
        </p:spPr>
        <p:txBody>
          <a:bodyPr lIns="99327" tIns="99327" rIns="99327" bIns="99327">
            <a:normAutofit/>
          </a:bodyPr>
          <a:lstStyle/>
          <a:p>
            <a:pPr marL="849626" indent="-849626">
              <a:lnSpc>
                <a:spcPct val="90000"/>
              </a:lnSpc>
              <a:buSzTx/>
              <a:buFontTx/>
              <a:buNone/>
              <a:defRPr sz="1600" cap="all" spc="800">
                <a:solidFill>
                  <a:srgbClr val="53585F"/>
                </a:solidFill>
                <a:latin typeface="+mj-lt"/>
                <a:ea typeface="+mj-ea"/>
                <a:cs typeface="+mj-cs"/>
                <a:sym typeface="Montserrat"/>
              </a:defRPr>
            </a:pPr>
            <a:endParaRPr/>
          </a:p>
        </p:txBody>
      </p:sp>
      <p:grpSp>
        <p:nvGrpSpPr>
          <p:cNvPr id="692" name="Group"/>
          <p:cNvGrpSpPr/>
          <p:nvPr/>
        </p:nvGrpSpPr>
        <p:grpSpPr>
          <a:xfrm>
            <a:off x="2569733" y="2204855"/>
            <a:ext cx="3001979" cy="2390243"/>
            <a:chOff x="0" y="0"/>
            <a:chExt cx="3001978" cy="2390242"/>
          </a:xfrm>
        </p:grpSpPr>
        <p:grpSp>
          <p:nvGrpSpPr>
            <p:cNvPr id="690" name="Group"/>
            <p:cNvGrpSpPr/>
            <p:nvPr/>
          </p:nvGrpSpPr>
          <p:grpSpPr>
            <a:xfrm>
              <a:off x="0" y="-1"/>
              <a:ext cx="3001972" cy="2390244"/>
              <a:chOff x="0" y="0"/>
              <a:chExt cx="3001971" cy="2390242"/>
            </a:xfrm>
          </p:grpSpPr>
          <p:sp>
            <p:nvSpPr>
              <p:cNvPr id="688" name="Shape"/>
              <p:cNvSpPr/>
              <p:nvPr/>
            </p:nvSpPr>
            <p:spPr>
              <a:xfrm>
                <a:off x="0" y="0"/>
                <a:ext cx="2307488" cy="2390243"/>
              </a:xfrm>
              <a:custGeom>
                <a:avLst/>
                <a:gdLst/>
                <a:ahLst/>
                <a:cxnLst>
                  <a:cxn ang="0">
                    <a:pos x="wd2" y="hd2"/>
                  </a:cxn>
                  <a:cxn ang="5400000">
                    <a:pos x="wd2" y="hd2"/>
                  </a:cxn>
                  <a:cxn ang="10800000">
                    <a:pos x="wd2" y="hd2"/>
                  </a:cxn>
                  <a:cxn ang="16200000">
                    <a:pos x="wd2" y="hd2"/>
                  </a:cxn>
                </a:cxnLst>
                <a:rect l="0" t="0" r="r" b="b"/>
                <a:pathLst>
                  <a:path w="21600" h="21600" extrusionOk="0">
                    <a:moveTo>
                      <a:pt x="21075" y="0"/>
                    </a:moveTo>
                    <a:lnTo>
                      <a:pt x="7025" y="0"/>
                    </a:lnTo>
                    <a:lnTo>
                      <a:pt x="0" y="10800"/>
                    </a:lnTo>
                    <a:lnTo>
                      <a:pt x="7025" y="21600"/>
                    </a:lnTo>
                    <a:lnTo>
                      <a:pt x="21075" y="21600"/>
                    </a:lnTo>
                    <a:lnTo>
                      <a:pt x="21600" y="20794"/>
                    </a:lnTo>
                    <a:lnTo>
                      <a:pt x="7515" y="20794"/>
                    </a:lnTo>
                    <a:lnTo>
                      <a:pt x="1014" y="10800"/>
                    </a:lnTo>
                    <a:lnTo>
                      <a:pt x="7515" y="806"/>
                    </a:lnTo>
                    <a:lnTo>
                      <a:pt x="21600" y="806"/>
                    </a:lnTo>
                    <a:lnTo>
                      <a:pt x="21075" y="0"/>
                    </a:lnTo>
                    <a:close/>
                  </a:path>
                </a:pathLst>
              </a:custGeom>
              <a:solidFill>
                <a:srgbClr val="FDC608"/>
              </a:solidFill>
              <a:ln w="12700" cap="flat">
                <a:noFill/>
                <a:miter lim="400000"/>
              </a:ln>
              <a:effectLst/>
            </p:spPr>
            <p:txBody>
              <a:bodyPr wrap="square" lIns="121917" tIns="121917" rIns="121917" bIns="121917" numCol="1" anchor="t">
                <a:noAutofit/>
              </a:bodyPr>
              <a:lstStyle/>
              <a:p>
                <a:pPr algn="l" defTabSz="1132840">
                  <a:spcBef>
                    <a:spcPts val="3200"/>
                  </a:spcBef>
                  <a:defRPr sz="1600" cap="none" spc="602"/>
                </a:pPr>
                <a:endParaRPr/>
              </a:p>
            </p:txBody>
          </p:sp>
          <p:sp>
            <p:nvSpPr>
              <p:cNvPr id="689" name="Shape"/>
              <p:cNvSpPr/>
              <p:nvPr/>
            </p:nvSpPr>
            <p:spPr>
              <a:xfrm>
                <a:off x="2199132" y="89210"/>
                <a:ext cx="802840" cy="2211797"/>
              </a:xfrm>
              <a:custGeom>
                <a:avLst/>
                <a:gdLst/>
                <a:ahLst/>
                <a:cxnLst>
                  <a:cxn ang="0">
                    <a:pos x="wd2" y="hd2"/>
                  </a:cxn>
                  <a:cxn ang="5400000">
                    <a:pos x="wd2" y="hd2"/>
                  </a:cxn>
                  <a:cxn ang="10800000">
                    <a:pos x="wd2" y="hd2"/>
                  </a:cxn>
                  <a:cxn ang="16200000">
                    <a:pos x="wd2" y="hd2"/>
                  </a:cxn>
                </a:cxnLst>
                <a:rect l="0" t="0" r="r" b="b"/>
                <a:pathLst>
                  <a:path w="21600" h="21600" extrusionOk="0">
                    <a:moveTo>
                      <a:pt x="2915" y="0"/>
                    </a:moveTo>
                    <a:lnTo>
                      <a:pt x="0" y="0"/>
                    </a:lnTo>
                    <a:lnTo>
                      <a:pt x="18685" y="10800"/>
                    </a:lnTo>
                    <a:lnTo>
                      <a:pt x="0" y="21600"/>
                    </a:lnTo>
                    <a:lnTo>
                      <a:pt x="2915" y="21600"/>
                    </a:lnTo>
                    <a:lnTo>
                      <a:pt x="21600" y="10800"/>
                    </a:lnTo>
                    <a:lnTo>
                      <a:pt x="2915" y="0"/>
                    </a:lnTo>
                    <a:close/>
                  </a:path>
                </a:pathLst>
              </a:custGeom>
              <a:solidFill>
                <a:srgbClr val="FDC608"/>
              </a:solidFill>
              <a:ln w="12700" cap="flat">
                <a:noFill/>
                <a:miter lim="400000"/>
              </a:ln>
              <a:effectLst/>
            </p:spPr>
            <p:txBody>
              <a:bodyPr wrap="square" lIns="121917" tIns="121917" rIns="121917" bIns="121917" numCol="1" anchor="t">
                <a:noAutofit/>
              </a:bodyPr>
              <a:lstStyle/>
              <a:p>
                <a:pPr algn="l" defTabSz="1132840">
                  <a:spcBef>
                    <a:spcPts val="3200"/>
                  </a:spcBef>
                  <a:defRPr sz="1600" cap="none" spc="602"/>
                </a:pPr>
                <a:endParaRPr/>
              </a:p>
            </p:txBody>
          </p:sp>
        </p:grpSp>
        <p:sp>
          <p:nvSpPr>
            <p:cNvPr id="691" name="Shape"/>
            <p:cNvSpPr/>
            <p:nvPr/>
          </p:nvSpPr>
          <p:spPr>
            <a:xfrm>
              <a:off x="7" y="848882"/>
              <a:ext cx="3001972" cy="1541341"/>
            </a:xfrm>
            <a:custGeom>
              <a:avLst/>
              <a:gdLst/>
              <a:ahLst/>
              <a:cxnLst>
                <a:cxn ang="0">
                  <a:pos x="wd2" y="hd2"/>
                </a:cxn>
                <a:cxn ang="5400000">
                  <a:pos x="wd2" y="hd2"/>
                </a:cxn>
                <a:cxn ang="10800000">
                  <a:pos x="wd2" y="hd2"/>
                </a:cxn>
                <a:cxn ang="16200000">
                  <a:pos x="wd2" y="hd2"/>
                </a:cxn>
              </a:cxnLst>
              <a:rect l="0" t="0" r="r" b="b"/>
              <a:pathLst>
                <a:path w="21600" h="21600" extrusionOk="0">
                  <a:moveTo>
                    <a:pt x="20085" y="0"/>
                  </a:moveTo>
                  <a:lnTo>
                    <a:pt x="1564" y="0"/>
                  </a:lnTo>
                  <a:lnTo>
                    <a:pt x="0" y="4852"/>
                  </a:lnTo>
                  <a:lnTo>
                    <a:pt x="5400" y="21600"/>
                  </a:lnTo>
                  <a:lnTo>
                    <a:pt x="16200" y="21600"/>
                  </a:lnTo>
                  <a:lnTo>
                    <a:pt x="21600" y="4852"/>
                  </a:lnTo>
                  <a:lnTo>
                    <a:pt x="20085" y="0"/>
                  </a:lnTo>
                  <a:close/>
                </a:path>
              </a:pathLst>
            </a:custGeom>
            <a:solidFill>
              <a:srgbClr val="FDC608"/>
            </a:solidFill>
            <a:ln w="12700" cap="flat">
              <a:noFill/>
              <a:miter lim="400000"/>
            </a:ln>
            <a:effectLst/>
          </p:spPr>
          <p:txBody>
            <a:bodyPr wrap="square" lIns="121917" tIns="121917" rIns="121917" bIns="121917" numCol="1" anchor="t">
              <a:noAutofit/>
            </a:bodyPr>
            <a:lstStyle/>
            <a:p>
              <a:pPr algn="l" defTabSz="1132840">
                <a:spcBef>
                  <a:spcPts val="3200"/>
                </a:spcBef>
                <a:defRPr sz="1600" cap="none" spc="602"/>
              </a:pPr>
              <a:endParaRPr/>
            </a:p>
          </p:txBody>
        </p:sp>
      </p:grpSp>
      <p:sp>
        <p:nvSpPr>
          <p:cNvPr id="693" name="PROPOSAL FOR FACEBOOK"/>
          <p:cNvSpPr txBox="1">
            <a:spLocks noGrp="1"/>
          </p:cNvSpPr>
          <p:nvPr>
            <p:ph type="body" sz="quarter" idx="24"/>
          </p:nvPr>
        </p:nvSpPr>
        <p:spPr>
          <a:xfrm rot="5400000">
            <a:off x="-1950483" y="6287786"/>
            <a:ext cx="5181405" cy="447036"/>
          </a:xfrm>
          <a:prstGeom prst="rect">
            <a:avLst/>
          </a:prstGeom>
        </p:spPr>
        <p:txBody>
          <a:bodyPr lIns="121917" tIns="121917" rIns="121917" bIns="121917" anchor="b">
            <a:normAutofit/>
          </a:bodyPr>
          <a:lstStyle>
            <a:lvl1pPr marL="0" indent="0" defTabSz="1223634">
              <a:spcBef>
                <a:spcPts val="1300"/>
              </a:spcBef>
              <a:buSzTx/>
              <a:buFontTx/>
              <a:buNone/>
              <a:defRPr sz="1200" spc="960">
                <a:solidFill>
                  <a:srgbClr val="53585F">
                    <a:alpha val="63000"/>
                  </a:srgbClr>
                </a:solidFill>
                <a:latin typeface="+mj-lt"/>
                <a:ea typeface="+mj-ea"/>
                <a:cs typeface="+mj-cs"/>
                <a:sym typeface="Montserrat"/>
              </a:defRPr>
            </a:lvl1pPr>
          </a:lstStyle>
          <a:p>
            <a:r>
              <a:t>PROPOSAL FOR FACEBOOK</a:t>
            </a:r>
          </a:p>
        </p:txBody>
      </p:sp>
      <p:sp>
        <p:nvSpPr>
          <p:cNvPr id="694" name="Rectangle"/>
          <p:cNvSpPr>
            <a:spLocks noGrp="1"/>
          </p:cNvSpPr>
          <p:nvPr>
            <p:ph type="body" sz="half" idx="25"/>
          </p:nvPr>
        </p:nvSpPr>
        <p:spPr>
          <a:xfrm>
            <a:off x="15239596" y="2204855"/>
            <a:ext cx="7308327" cy="9323722"/>
          </a:xfrm>
          <a:prstGeom prst="rect">
            <a:avLst/>
          </a:prstGeom>
        </p:spPr>
        <p:txBody>
          <a:bodyPr lIns="99327" tIns="99327" rIns="99327" bIns="99327">
            <a:normAutofit/>
          </a:bodyPr>
          <a:lstStyle/>
          <a:p>
            <a:pPr marL="0" indent="0">
              <a:lnSpc>
                <a:spcPct val="90000"/>
              </a:lnSpc>
              <a:buSzTx/>
              <a:buFontTx/>
              <a:buNone/>
              <a:defRPr sz="2000" spc="159">
                <a:latin typeface="+mn-lt"/>
                <a:ea typeface="+mn-ea"/>
                <a:cs typeface="+mn-cs"/>
                <a:sym typeface="Montserrat Light"/>
              </a:defRPr>
            </a:pPr>
            <a:endParaRPr/>
          </a:p>
        </p:txBody>
      </p:sp>
    </p:spTree>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x">
  <p:cSld name="HEX 2">
    <p:bg>
      <p:bgPr>
        <a:solidFill>
          <a:srgbClr val="E7EAEC"/>
        </a:solidFill>
        <a:effectLst/>
      </p:bgPr>
    </p:bg>
    <p:spTree>
      <p:nvGrpSpPr>
        <p:cNvPr id="1" name=""/>
        <p:cNvGrpSpPr/>
        <p:nvPr/>
      </p:nvGrpSpPr>
      <p:grpSpPr>
        <a:xfrm>
          <a:off x="0" y="0"/>
          <a:ext cx="0" cy="0"/>
          <a:chOff x="0" y="0"/>
          <a:chExt cx="0" cy="0"/>
        </a:xfrm>
      </p:grpSpPr>
      <p:sp>
        <p:nvSpPr>
          <p:cNvPr id="701" name="Rectangle"/>
          <p:cNvSpPr/>
          <p:nvPr/>
        </p:nvSpPr>
        <p:spPr>
          <a:xfrm>
            <a:off x="-35796" y="-1"/>
            <a:ext cx="24402131" cy="1301191"/>
          </a:xfrm>
          <a:prstGeom prst="rect">
            <a:avLst/>
          </a:prstGeom>
          <a:solidFill>
            <a:srgbClr val="FFFFFF"/>
          </a:solidFill>
          <a:ln w="12700">
            <a:miter lim="400000"/>
          </a:ln>
        </p:spPr>
        <p:txBody>
          <a:bodyPr lIns="121917" tIns="121917" rIns="121917" bIns="121917" anchor="ctr"/>
          <a:lstStyle/>
          <a:p>
            <a:pPr defTabSz="1132840">
              <a:spcBef>
                <a:spcPts val="3200"/>
              </a:spcBef>
              <a:defRPr sz="5600" cap="none" spc="448">
                <a:solidFill>
                  <a:srgbClr val="777F8B"/>
                </a:solidFill>
                <a:latin typeface="Calibri"/>
                <a:ea typeface="Calibri"/>
                <a:cs typeface="Calibri"/>
                <a:sym typeface="Calibri"/>
              </a:defRPr>
            </a:pPr>
            <a:endParaRPr/>
          </a:p>
        </p:txBody>
      </p:sp>
      <p:grpSp>
        <p:nvGrpSpPr>
          <p:cNvPr id="706" name="Group"/>
          <p:cNvGrpSpPr/>
          <p:nvPr/>
        </p:nvGrpSpPr>
        <p:grpSpPr>
          <a:xfrm>
            <a:off x="24584" y="2187570"/>
            <a:ext cx="11633585" cy="11193927"/>
            <a:chOff x="0" y="0"/>
            <a:chExt cx="11633583" cy="11193926"/>
          </a:xfrm>
        </p:grpSpPr>
        <p:sp>
          <p:nvSpPr>
            <p:cNvPr id="702" name="Shape"/>
            <p:cNvSpPr/>
            <p:nvPr/>
          </p:nvSpPr>
          <p:spPr>
            <a:xfrm>
              <a:off x="0" y="0"/>
              <a:ext cx="11633585" cy="11193926"/>
            </a:xfrm>
            <a:custGeom>
              <a:avLst/>
              <a:gdLst/>
              <a:ahLst/>
              <a:cxnLst>
                <a:cxn ang="0">
                  <a:pos x="wd2" y="hd2"/>
                </a:cxn>
                <a:cxn ang="5400000">
                  <a:pos x="wd2" y="hd2"/>
                </a:cxn>
                <a:cxn ang="10800000">
                  <a:pos x="wd2" y="hd2"/>
                </a:cxn>
                <a:cxn ang="16200000">
                  <a:pos x="wd2" y="hd2"/>
                </a:cxn>
              </a:cxnLst>
              <a:rect l="0" t="0" r="r" b="b"/>
              <a:pathLst>
                <a:path w="21600" h="21600" extrusionOk="0">
                  <a:moveTo>
                    <a:pt x="14072" y="0"/>
                  </a:moveTo>
                  <a:lnTo>
                    <a:pt x="0" y="0"/>
                  </a:lnTo>
                  <a:lnTo>
                    <a:pt x="0" y="21600"/>
                  </a:lnTo>
                  <a:lnTo>
                    <a:pt x="13382" y="21600"/>
                  </a:lnTo>
                  <a:lnTo>
                    <a:pt x="21600" y="10327"/>
                  </a:lnTo>
                  <a:lnTo>
                    <a:pt x="14072" y="0"/>
                  </a:lnTo>
                  <a:close/>
                </a:path>
              </a:pathLst>
            </a:custGeom>
            <a:solidFill>
              <a:srgbClr val="000000">
                <a:alpha val="3000"/>
              </a:srgbClr>
            </a:solidFill>
            <a:ln w="12700" cap="flat">
              <a:noFill/>
              <a:miter lim="400000"/>
            </a:ln>
            <a:effectLst/>
          </p:spPr>
          <p:txBody>
            <a:bodyPr wrap="square" lIns="121917" tIns="121917" rIns="121917" bIns="121917" numCol="1" anchor="t">
              <a:noAutofit/>
            </a:bodyPr>
            <a:lstStyle/>
            <a:p>
              <a:pPr algn="l" defTabSz="1132840">
                <a:spcBef>
                  <a:spcPts val="3200"/>
                </a:spcBef>
                <a:defRPr sz="5600" spc="448">
                  <a:solidFill>
                    <a:srgbClr val="000000"/>
                  </a:solidFill>
                  <a:latin typeface="+mn-lt"/>
                  <a:ea typeface="+mn-ea"/>
                  <a:cs typeface="+mn-cs"/>
                  <a:sym typeface="Montserrat Light"/>
                </a:defRPr>
              </a:pPr>
              <a:endParaRPr/>
            </a:p>
          </p:txBody>
        </p:sp>
        <p:sp>
          <p:nvSpPr>
            <p:cNvPr id="703" name="Rectangle"/>
            <p:cNvSpPr/>
            <p:nvPr/>
          </p:nvSpPr>
          <p:spPr>
            <a:xfrm>
              <a:off x="20152" y="1592506"/>
              <a:ext cx="1697342" cy="7732903"/>
            </a:xfrm>
            <a:prstGeom prst="rect">
              <a:avLst/>
            </a:prstGeom>
            <a:solidFill>
              <a:srgbClr val="FFFFFF">
                <a:alpha val="31000"/>
              </a:srgbClr>
            </a:solidFill>
            <a:ln w="12700" cap="flat">
              <a:noFill/>
              <a:miter lim="400000"/>
            </a:ln>
            <a:effectLst/>
          </p:spPr>
          <p:txBody>
            <a:bodyPr wrap="square" lIns="121917" tIns="121917" rIns="121917" bIns="121917" numCol="1" anchor="t">
              <a:noAutofit/>
            </a:bodyPr>
            <a:lstStyle/>
            <a:p>
              <a:pPr algn="l" defTabSz="1132840">
                <a:spcBef>
                  <a:spcPts val="3200"/>
                </a:spcBef>
                <a:defRPr sz="5600" spc="448">
                  <a:solidFill>
                    <a:srgbClr val="000000"/>
                  </a:solidFill>
                  <a:latin typeface="+mn-lt"/>
                  <a:ea typeface="+mn-ea"/>
                  <a:cs typeface="+mn-cs"/>
                  <a:sym typeface="Montserrat Light"/>
                </a:defRPr>
              </a:pPr>
              <a:endParaRPr/>
            </a:p>
          </p:txBody>
        </p:sp>
        <p:sp>
          <p:nvSpPr>
            <p:cNvPr id="704" name="Shape"/>
            <p:cNvSpPr/>
            <p:nvPr/>
          </p:nvSpPr>
          <p:spPr>
            <a:xfrm>
              <a:off x="3873231" y="4327016"/>
              <a:ext cx="1972268" cy="202360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241" y="749"/>
                  </a:lnTo>
                  <a:lnTo>
                    <a:pt x="20794" y="1570"/>
                  </a:lnTo>
                  <a:lnTo>
                    <a:pt x="20258" y="2464"/>
                  </a:lnTo>
                  <a:lnTo>
                    <a:pt x="19633" y="3430"/>
                  </a:lnTo>
                  <a:lnTo>
                    <a:pt x="19043" y="4228"/>
                  </a:lnTo>
                  <a:lnTo>
                    <a:pt x="18362" y="5022"/>
                  </a:lnTo>
                  <a:lnTo>
                    <a:pt x="17590" y="5810"/>
                  </a:lnTo>
                  <a:lnTo>
                    <a:pt x="16725" y="6592"/>
                  </a:lnTo>
                  <a:lnTo>
                    <a:pt x="15767" y="7370"/>
                  </a:lnTo>
                  <a:lnTo>
                    <a:pt x="14899" y="8005"/>
                  </a:lnTo>
                  <a:lnTo>
                    <a:pt x="13953" y="8619"/>
                  </a:lnTo>
                  <a:lnTo>
                    <a:pt x="12931" y="9212"/>
                  </a:lnTo>
                  <a:lnTo>
                    <a:pt x="11832" y="9784"/>
                  </a:lnTo>
                  <a:lnTo>
                    <a:pt x="10657" y="10335"/>
                  </a:lnTo>
                  <a:lnTo>
                    <a:pt x="9405" y="10864"/>
                  </a:lnTo>
                  <a:lnTo>
                    <a:pt x="8415" y="11237"/>
                  </a:lnTo>
                  <a:lnTo>
                    <a:pt x="7372" y="11574"/>
                  </a:lnTo>
                  <a:lnTo>
                    <a:pt x="6275" y="11877"/>
                  </a:lnTo>
                  <a:lnTo>
                    <a:pt x="5126" y="12145"/>
                  </a:lnTo>
                  <a:lnTo>
                    <a:pt x="3923" y="12378"/>
                  </a:lnTo>
                  <a:lnTo>
                    <a:pt x="2668" y="12576"/>
                  </a:lnTo>
                  <a:lnTo>
                    <a:pt x="1360" y="12739"/>
                  </a:lnTo>
                  <a:lnTo>
                    <a:pt x="0" y="12868"/>
                  </a:lnTo>
                  <a:lnTo>
                    <a:pt x="2231" y="13129"/>
                  </a:lnTo>
                  <a:lnTo>
                    <a:pt x="4316" y="13446"/>
                  </a:lnTo>
                  <a:lnTo>
                    <a:pt x="6258" y="13812"/>
                  </a:lnTo>
                  <a:lnTo>
                    <a:pt x="8061" y="14222"/>
                  </a:lnTo>
                  <a:lnTo>
                    <a:pt x="9730" y="14668"/>
                  </a:lnTo>
                  <a:lnTo>
                    <a:pt x="11269" y="15145"/>
                  </a:lnTo>
                  <a:lnTo>
                    <a:pt x="12682" y="15646"/>
                  </a:lnTo>
                  <a:lnTo>
                    <a:pt x="13973" y="16164"/>
                  </a:lnTo>
                  <a:lnTo>
                    <a:pt x="15147" y="16694"/>
                  </a:lnTo>
                  <a:lnTo>
                    <a:pt x="16208" y="17228"/>
                  </a:lnTo>
                  <a:lnTo>
                    <a:pt x="17159" y="17761"/>
                  </a:lnTo>
                  <a:lnTo>
                    <a:pt x="18006" y="18286"/>
                  </a:lnTo>
                  <a:lnTo>
                    <a:pt x="18752" y="18797"/>
                  </a:lnTo>
                  <a:lnTo>
                    <a:pt x="19959" y="19750"/>
                  </a:lnTo>
                  <a:lnTo>
                    <a:pt x="20813" y="20569"/>
                  </a:lnTo>
                  <a:lnTo>
                    <a:pt x="21349" y="21202"/>
                  </a:lnTo>
                  <a:lnTo>
                    <a:pt x="21600" y="21600"/>
                  </a:lnTo>
                  <a:lnTo>
                    <a:pt x="21600" y="0"/>
                  </a:lnTo>
                  <a:close/>
                </a:path>
              </a:pathLst>
            </a:custGeom>
            <a:solidFill>
              <a:srgbClr val="FFFFFF">
                <a:alpha val="31000"/>
              </a:srgbClr>
            </a:solidFill>
            <a:ln w="12700" cap="flat">
              <a:noFill/>
              <a:miter lim="400000"/>
            </a:ln>
            <a:effectLst/>
          </p:spPr>
          <p:txBody>
            <a:bodyPr wrap="square" lIns="121917" tIns="121917" rIns="121917" bIns="121917" numCol="1" anchor="t">
              <a:noAutofit/>
            </a:bodyPr>
            <a:lstStyle/>
            <a:p>
              <a:pPr algn="l" defTabSz="1132840">
                <a:spcBef>
                  <a:spcPts val="3200"/>
                </a:spcBef>
                <a:defRPr sz="5600" spc="448">
                  <a:solidFill>
                    <a:srgbClr val="000000"/>
                  </a:solidFill>
                  <a:latin typeface="+mn-lt"/>
                  <a:ea typeface="+mn-ea"/>
                  <a:cs typeface="+mn-cs"/>
                  <a:sym typeface="Montserrat Light"/>
                </a:defRPr>
              </a:pPr>
              <a:endParaRPr/>
            </a:p>
          </p:txBody>
        </p:sp>
        <p:sp>
          <p:nvSpPr>
            <p:cNvPr id="705" name="Shape"/>
            <p:cNvSpPr/>
            <p:nvPr/>
          </p:nvSpPr>
          <p:spPr>
            <a:xfrm>
              <a:off x="2787725" y="1592514"/>
              <a:ext cx="3057774" cy="154082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1385" y="124"/>
                  </a:lnTo>
                  <a:lnTo>
                    <a:pt x="2710" y="317"/>
                  </a:lnTo>
                  <a:lnTo>
                    <a:pt x="3977" y="576"/>
                  </a:lnTo>
                  <a:lnTo>
                    <a:pt x="5187" y="896"/>
                  </a:lnTo>
                  <a:lnTo>
                    <a:pt x="6342" y="1273"/>
                  </a:lnTo>
                  <a:lnTo>
                    <a:pt x="7442" y="1705"/>
                  </a:lnTo>
                  <a:lnTo>
                    <a:pt x="8489" y="2187"/>
                  </a:lnTo>
                  <a:lnTo>
                    <a:pt x="9484" y="2716"/>
                  </a:lnTo>
                  <a:lnTo>
                    <a:pt x="10428" y="3287"/>
                  </a:lnTo>
                  <a:lnTo>
                    <a:pt x="11323" y="3897"/>
                  </a:lnTo>
                  <a:lnTo>
                    <a:pt x="12171" y="4542"/>
                  </a:lnTo>
                  <a:lnTo>
                    <a:pt x="12971" y="5219"/>
                  </a:lnTo>
                  <a:lnTo>
                    <a:pt x="13726" y="5924"/>
                  </a:lnTo>
                  <a:lnTo>
                    <a:pt x="14437" y="6652"/>
                  </a:lnTo>
                  <a:lnTo>
                    <a:pt x="15105" y="7400"/>
                  </a:lnTo>
                  <a:lnTo>
                    <a:pt x="15731" y="8165"/>
                  </a:lnTo>
                  <a:lnTo>
                    <a:pt x="16317" y="8942"/>
                  </a:lnTo>
                  <a:lnTo>
                    <a:pt x="16864" y="9728"/>
                  </a:lnTo>
                  <a:lnTo>
                    <a:pt x="17373" y="10519"/>
                  </a:lnTo>
                  <a:lnTo>
                    <a:pt x="17846" y="11312"/>
                  </a:lnTo>
                  <a:lnTo>
                    <a:pt x="18283" y="12102"/>
                  </a:lnTo>
                  <a:lnTo>
                    <a:pt x="18687" y="12885"/>
                  </a:lnTo>
                  <a:lnTo>
                    <a:pt x="19058" y="13659"/>
                  </a:lnTo>
                  <a:lnTo>
                    <a:pt x="19707" y="15161"/>
                  </a:lnTo>
                  <a:lnTo>
                    <a:pt x="20241" y="16578"/>
                  </a:lnTo>
                  <a:lnTo>
                    <a:pt x="20670" y="17879"/>
                  </a:lnTo>
                  <a:lnTo>
                    <a:pt x="21005" y="19035"/>
                  </a:lnTo>
                  <a:lnTo>
                    <a:pt x="21254" y="20015"/>
                  </a:lnTo>
                  <a:lnTo>
                    <a:pt x="21493" y="21090"/>
                  </a:lnTo>
                  <a:lnTo>
                    <a:pt x="21577" y="21499"/>
                  </a:lnTo>
                  <a:lnTo>
                    <a:pt x="21600" y="21600"/>
                  </a:lnTo>
                  <a:lnTo>
                    <a:pt x="21600" y="0"/>
                  </a:lnTo>
                  <a:close/>
                </a:path>
              </a:pathLst>
            </a:custGeom>
            <a:solidFill>
              <a:srgbClr val="FFFFFF">
                <a:alpha val="31000"/>
              </a:srgbClr>
            </a:solidFill>
            <a:ln w="12700" cap="flat">
              <a:noFill/>
              <a:miter lim="400000"/>
            </a:ln>
            <a:effectLst/>
          </p:spPr>
          <p:txBody>
            <a:bodyPr wrap="square" lIns="121917" tIns="121917" rIns="121917" bIns="121917" numCol="1" anchor="t">
              <a:noAutofit/>
            </a:bodyPr>
            <a:lstStyle/>
            <a:p>
              <a:pPr algn="l" defTabSz="1132840">
                <a:spcBef>
                  <a:spcPts val="3200"/>
                </a:spcBef>
                <a:defRPr sz="5600" spc="448">
                  <a:solidFill>
                    <a:srgbClr val="000000"/>
                  </a:solidFill>
                  <a:latin typeface="+mn-lt"/>
                  <a:ea typeface="+mn-ea"/>
                  <a:cs typeface="+mn-cs"/>
                  <a:sym typeface="Montserrat Light"/>
                </a:defRPr>
              </a:pPr>
              <a:endParaRPr/>
            </a:p>
          </p:txBody>
        </p:sp>
      </p:grpSp>
      <p:pic>
        <p:nvPicPr>
          <p:cNvPr id="707" name="image1.png" descr="image1.png"/>
          <p:cNvPicPr>
            <a:picLocks noChangeAspect="1"/>
          </p:cNvPicPr>
          <p:nvPr/>
        </p:nvPicPr>
        <p:blipFill>
          <a:blip r:embed="rId2"/>
          <a:stretch>
            <a:fillRect/>
          </a:stretch>
        </p:blipFill>
        <p:spPr>
          <a:xfrm>
            <a:off x="-14865" y="8844936"/>
            <a:ext cx="985801" cy="46107"/>
          </a:xfrm>
          <a:prstGeom prst="rect">
            <a:avLst/>
          </a:prstGeom>
          <a:ln w="12700">
            <a:miter lim="400000"/>
          </a:ln>
        </p:spPr>
      </p:pic>
      <p:grpSp>
        <p:nvGrpSpPr>
          <p:cNvPr id="712" name="Group"/>
          <p:cNvGrpSpPr/>
          <p:nvPr/>
        </p:nvGrpSpPr>
        <p:grpSpPr>
          <a:xfrm>
            <a:off x="22828953" y="350733"/>
            <a:ext cx="928772" cy="681067"/>
            <a:chOff x="0" y="0"/>
            <a:chExt cx="928770" cy="681065"/>
          </a:xfrm>
        </p:grpSpPr>
        <p:sp>
          <p:nvSpPr>
            <p:cNvPr id="708" name="Shape"/>
            <p:cNvSpPr/>
            <p:nvPr/>
          </p:nvSpPr>
          <p:spPr>
            <a:xfrm>
              <a:off x="-1" y="0"/>
              <a:ext cx="928772" cy="681067"/>
            </a:xfrm>
            <a:custGeom>
              <a:avLst/>
              <a:gdLst/>
              <a:ahLst/>
              <a:cxnLst>
                <a:cxn ang="0">
                  <a:pos x="wd2" y="hd2"/>
                </a:cxn>
                <a:cxn ang="5400000">
                  <a:pos x="wd2" y="hd2"/>
                </a:cxn>
                <a:cxn ang="10800000">
                  <a:pos x="wd2" y="hd2"/>
                </a:cxn>
                <a:cxn ang="16200000">
                  <a:pos x="wd2" y="hd2"/>
                </a:cxn>
              </a:cxnLst>
              <a:rect l="0" t="0" r="r" b="b"/>
              <a:pathLst>
                <a:path w="21600" h="21600" extrusionOk="0">
                  <a:moveTo>
                    <a:pt x="16200" y="0"/>
                  </a:moveTo>
                  <a:lnTo>
                    <a:pt x="5400" y="0"/>
                  </a:lnTo>
                  <a:lnTo>
                    <a:pt x="0" y="10800"/>
                  </a:lnTo>
                  <a:lnTo>
                    <a:pt x="5400" y="21600"/>
                  </a:lnTo>
                  <a:lnTo>
                    <a:pt x="16200" y="21600"/>
                  </a:lnTo>
                  <a:lnTo>
                    <a:pt x="21600" y="10800"/>
                  </a:lnTo>
                  <a:lnTo>
                    <a:pt x="16200" y="0"/>
                  </a:lnTo>
                  <a:close/>
                </a:path>
              </a:pathLst>
            </a:custGeom>
            <a:solidFill>
              <a:srgbClr val="FDC608"/>
            </a:solidFill>
            <a:ln w="12700" cap="flat">
              <a:noFill/>
              <a:miter lim="400000"/>
            </a:ln>
            <a:effectLst/>
          </p:spPr>
          <p:txBody>
            <a:bodyPr wrap="square" lIns="121917" tIns="121917" rIns="121917" bIns="121917" numCol="1" anchor="t">
              <a:noAutofit/>
            </a:bodyPr>
            <a:lstStyle/>
            <a:p>
              <a:pPr algn="l" defTabSz="1132840">
                <a:spcBef>
                  <a:spcPts val="3200"/>
                </a:spcBef>
                <a:defRPr sz="5600" cap="none" spc="448">
                  <a:solidFill>
                    <a:srgbClr val="000000"/>
                  </a:solidFill>
                  <a:latin typeface="Calibri"/>
                  <a:ea typeface="Calibri"/>
                  <a:cs typeface="Calibri"/>
                  <a:sym typeface="Calibri"/>
                </a:defRPr>
              </a:pPr>
              <a:endParaRPr/>
            </a:p>
          </p:txBody>
        </p:sp>
        <p:sp>
          <p:nvSpPr>
            <p:cNvPr id="709" name="Line"/>
            <p:cNvSpPr/>
            <p:nvPr/>
          </p:nvSpPr>
          <p:spPr>
            <a:xfrm flipH="1">
              <a:off x="367459" y="121402"/>
              <a:ext cx="1" cy="450747"/>
            </a:xfrm>
            <a:prstGeom prst="line">
              <a:avLst/>
            </a:prstGeom>
            <a:noFill/>
            <a:ln w="101600" cap="flat">
              <a:solidFill>
                <a:srgbClr val="3C3C3B"/>
              </a:solidFill>
              <a:prstDash val="solid"/>
              <a:round/>
            </a:ln>
            <a:effectLst/>
          </p:spPr>
          <p:txBody>
            <a:bodyPr wrap="square" lIns="121917" tIns="121917" rIns="121917" bIns="121917" numCol="1" anchor="t">
              <a:noAutofit/>
            </a:bodyPr>
            <a:lstStyle/>
            <a:p>
              <a:pPr algn="l" defTabSz="1132840">
                <a:spcBef>
                  <a:spcPts val="3200"/>
                </a:spcBef>
                <a:defRPr sz="1600" cap="none" spc="602">
                  <a:latin typeface="+mn-lt"/>
                  <a:ea typeface="+mn-ea"/>
                  <a:cs typeface="+mn-cs"/>
                  <a:sym typeface="Montserrat Light"/>
                </a:defRPr>
              </a:pPr>
              <a:endParaRPr/>
            </a:p>
          </p:txBody>
        </p:sp>
        <p:sp>
          <p:nvSpPr>
            <p:cNvPr id="710" name="Shape"/>
            <p:cNvSpPr/>
            <p:nvPr/>
          </p:nvSpPr>
          <p:spPr>
            <a:xfrm>
              <a:off x="521681" y="280794"/>
              <a:ext cx="103453" cy="11795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5764" y="7369"/>
                  </a:lnTo>
                  <a:lnTo>
                    <a:pt x="14105" y="8659"/>
                  </a:lnTo>
                  <a:lnTo>
                    <a:pt x="11986" y="9827"/>
                  </a:lnTo>
                  <a:lnTo>
                    <a:pt x="6835" y="11905"/>
                  </a:lnTo>
                  <a:lnTo>
                    <a:pt x="3692" y="12571"/>
                  </a:lnTo>
                  <a:lnTo>
                    <a:pt x="0" y="12866"/>
                  </a:lnTo>
                  <a:lnTo>
                    <a:pt x="10128" y="14784"/>
                  </a:lnTo>
                  <a:lnTo>
                    <a:pt x="16698" y="17495"/>
                  </a:lnTo>
                  <a:lnTo>
                    <a:pt x="20319" y="20075"/>
                  </a:lnTo>
                  <a:lnTo>
                    <a:pt x="21600" y="21600"/>
                  </a:lnTo>
                  <a:lnTo>
                    <a:pt x="21600" y="0"/>
                  </a:lnTo>
                  <a:close/>
                </a:path>
              </a:pathLst>
            </a:custGeom>
            <a:solidFill>
              <a:srgbClr val="3C3C3B"/>
            </a:solidFill>
            <a:ln w="12700" cap="flat">
              <a:noFill/>
              <a:miter lim="400000"/>
            </a:ln>
            <a:effectLst/>
          </p:spPr>
          <p:txBody>
            <a:bodyPr wrap="square" lIns="121917" tIns="121917" rIns="121917" bIns="121917" numCol="1" anchor="t">
              <a:noAutofit/>
            </a:bodyPr>
            <a:lstStyle/>
            <a:p>
              <a:pPr algn="l" defTabSz="1132840">
                <a:spcBef>
                  <a:spcPts val="3200"/>
                </a:spcBef>
                <a:defRPr sz="5600" cap="none" spc="448">
                  <a:solidFill>
                    <a:srgbClr val="000000"/>
                  </a:solidFill>
                  <a:latin typeface="Calibri"/>
                  <a:ea typeface="Calibri"/>
                  <a:cs typeface="Calibri"/>
                  <a:sym typeface="Calibri"/>
                </a:defRPr>
              </a:pPr>
              <a:endParaRPr/>
            </a:p>
          </p:txBody>
        </p:sp>
        <p:sp>
          <p:nvSpPr>
            <p:cNvPr id="711" name="Shape"/>
            <p:cNvSpPr/>
            <p:nvPr/>
          </p:nvSpPr>
          <p:spPr>
            <a:xfrm>
              <a:off x="464739" y="121416"/>
              <a:ext cx="160400" cy="8980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11103" y="3740"/>
                  </a:lnTo>
                  <a:lnTo>
                    <a:pt x="17613" y="10915"/>
                  </a:lnTo>
                  <a:lnTo>
                    <a:pt x="20716" y="18033"/>
                  </a:lnTo>
                  <a:lnTo>
                    <a:pt x="21600" y="21600"/>
                  </a:lnTo>
                  <a:lnTo>
                    <a:pt x="21600" y="0"/>
                  </a:lnTo>
                  <a:close/>
                </a:path>
              </a:pathLst>
            </a:custGeom>
            <a:solidFill>
              <a:srgbClr val="3C3C3B"/>
            </a:solidFill>
            <a:ln w="12700" cap="flat">
              <a:noFill/>
              <a:miter lim="400000"/>
            </a:ln>
            <a:effectLst/>
          </p:spPr>
          <p:txBody>
            <a:bodyPr wrap="square" lIns="121917" tIns="121917" rIns="121917" bIns="121917" numCol="1" anchor="t">
              <a:noAutofit/>
            </a:bodyPr>
            <a:lstStyle/>
            <a:p>
              <a:pPr algn="l" defTabSz="1132840">
                <a:spcBef>
                  <a:spcPts val="3200"/>
                </a:spcBef>
                <a:defRPr sz="5600" cap="none" spc="448">
                  <a:solidFill>
                    <a:srgbClr val="000000"/>
                  </a:solidFill>
                  <a:latin typeface="Calibri"/>
                  <a:ea typeface="Calibri"/>
                  <a:cs typeface="Calibri"/>
                  <a:sym typeface="Calibri"/>
                </a:defRPr>
              </a:pPr>
              <a:endParaRPr/>
            </a:p>
          </p:txBody>
        </p:sp>
      </p:grpSp>
      <p:sp>
        <p:nvSpPr>
          <p:cNvPr id="713" name="PAGE"/>
          <p:cNvSpPr txBox="1"/>
          <p:nvPr/>
        </p:nvSpPr>
        <p:spPr>
          <a:xfrm rot="5400000">
            <a:off x="49836" y="9458607"/>
            <a:ext cx="1160241" cy="4470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917" tIns="121917" rIns="121917" bIns="121917" anchor="b">
            <a:normAutofit/>
          </a:bodyPr>
          <a:lstStyle>
            <a:lvl1pPr algn="l" defTabSz="1223634">
              <a:lnSpc>
                <a:spcPct val="100000"/>
              </a:lnSpc>
              <a:spcBef>
                <a:spcPts val="1300"/>
              </a:spcBef>
              <a:defRPr sz="1200" cap="none" spc="960">
                <a:solidFill>
                  <a:srgbClr val="53585F">
                    <a:alpha val="63000"/>
                  </a:srgbClr>
                </a:solidFill>
              </a:defRPr>
            </a:lvl1pPr>
          </a:lstStyle>
          <a:p>
            <a:r>
              <a:t>PAGE</a:t>
            </a:r>
          </a:p>
        </p:txBody>
      </p:sp>
      <p:pic>
        <p:nvPicPr>
          <p:cNvPr id="714" name="image2.png" descr="image2.png"/>
          <p:cNvPicPr>
            <a:picLocks noChangeAspect="1"/>
          </p:cNvPicPr>
          <p:nvPr/>
        </p:nvPicPr>
        <p:blipFill>
          <a:blip r:embed="rId3"/>
          <a:stretch>
            <a:fillRect/>
          </a:stretch>
        </p:blipFill>
        <p:spPr>
          <a:xfrm>
            <a:off x="271919" y="10439796"/>
            <a:ext cx="711204" cy="609607"/>
          </a:xfrm>
          <a:prstGeom prst="rect">
            <a:avLst/>
          </a:prstGeom>
          <a:ln w="12700">
            <a:miter lim="400000"/>
          </a:ln>
        </p:spPr>
      </p:pic>
      <p:sp>
        <p:nvSpPr>
          <p:cNvPr id="715" name="Slide Number"/>
          <p:cNvSpPr txBox="1">
            <a:spLocks noGrp="1"/>
          </p:cNvSpPr>
          <p:nvPr>
            <p:ph type="sldNum" sz="quarter" idx="2"/>
          </p:nvPr>
        </p:nvSpPr>
        <p:spPr>
          <a:xfrm>
            <a:off x="373877" y="10468864"/>
            <a:ext cx="507285" cy="510535"/>
          </a:xfrm>
          <a:prstGeom prst="rect">
            <a:avLst/>
          </a:prstGeom>
        </p:spPr>
        <p:txBody>
          <a:bodyPr lIns="121917" tIns="121917" rIns="121917" bIns="121917" anchor="t"/>
          <a:lstStyle>
            <a:lvl1pPr algn="ctr" defTabSz="1390498">
              <a:defRPr sz="1600" spc="0">
                <a:solidFill>
                  <a:srgbClr val="989898"/>
                </a:solidFill>
                <a:latin typeface="+mn-lt"/>
                <a:ea typeface="+mn-ea"/>
                <a:cs typeface="+mn-cs"/>
                <a:sym typeface="Montserrat Light"/>
              </a:defRPr>
            </a:lvl1pPr>
          </a:lstStyle>
          <a:p>
            <a:fld id="{86CB4B4D-7CA3-9044-876B-883B54F8677D}" type="slidenum">
              <a:t>‹#›</a:t>
            </a:fld>
            <a:endParaRPr/>
          </a:p>
        </p:txBody>
      </p:sp>
      <p:sp>
        <p:nvSpPr>
          <p:cNvPr id="716" name="Rectangle"/>
          <p:cNvSpPr>
            <a:spLocks noGrp="1"/>
          </p:cNvSpPr>
          <p:nvPr>
            <p:ph type="body" sz="half" idx="21"/>
          </p:nvPr>
        </p:nvSpPr>
        <p:spPr>
          <a:xfrm>
            <a:off x="7075037" y="2229522"/>
            <a:ext cx="7308327" cy="9323722"/>
          </a:xfrm>
          <a:prstGeom prst="rect">
            <a:avLst/>
          </a:prstGeom>
        </p:spPr>
        <p:txBody>
          <a:bodyPr lIns="99327" tIns="99327" rIns="99327" bIns="99327">
            <a:normAutofit/>
          </a:bodyPr>
          <a:lstStyle/>
          <a:p>
            <a:pPr marL="0" indent="0">
              <a:lnSpc>
                <a:spcPct val="90000"/>
              </a:lnSpc>
              <a:buSzTx/>
              <a:buFontTx/>
              <a:buNone/>
              <a:defRPr sz="2000" spc="159">
                <a:latin typeface="+mn-lt"/>
                <a:ea typeface="+mn-ea"/>
                <a:cs typeface="+mn-cs"/>
                <a:sym typeface="Montserrat Light"/>
              </a:defRPr>
            </a:pPr>
            <a:endParaRPr/>
          </a:p>
        </p:txBody>
      </p:sp>
      <p:sp>
        <p:nvSpPr>
          <p:cNvPr id="717" name="Rectangle"/>
          <p:cNvSpPr>
            <a:spLocks noGrp="1"/>
          </p:cNvSpPr>
          <p:nvPr>
            <p:ph type="body" sz="quarter" idx="22"/>
          </p:nvPr>
        </p:nvSpPr>
        <p:spPr>
          <a:xfrm>
            <a:off x="569692" y="380986"/>
            <a:ext cx="22157247" cy="829878"/>
          </a:xfrm>
          <a:prstGeom prst="rect">
            <a:avLst/>
          </a:prstGeom>
        </p:spPr>
        <p:txBody>
          <a:bodyPr lIns="99327" tIns="99327" rIns="99327" bIns="99327">
            <a:normAutofit/>
          </a:bodyPr>
          <a:lstStyle/>
          <a:p>
            <a:pPr marL="849626" indent="-849626">
              <a:lnSpc>
                <a:spcPct val="90000"/>
              </a:lnSpc>
              <a:buSzTx/>
              <a:buFontTx/>
              <a:buNone/>
              <a:defRPr sz="1600" cap="all" spc="800">
                <a:solidFill>
                  <a:srgbClr val="53585F"/>
                </a:solidFill>
                <a:latin typeface="+mj-lt"/>
                <a:ea typeface="+mj-ea"/>
                <a:cs typeface="+mj-cs"/>
                <a:sym typeface="Montserrat"/>
              </a:defRPr>
            </a:pPr>
            <a:endParaRPr/>
          </a:p>
        </p:txBody>
      </p:sp>
      <p:sp>
        <p:nvSpPr>
          <p:cNvPr id="718" name="Rectangle"/>
          <p:cNvSpPr>
            <a:spLocks noGrp="1"/>
          </p:cNvSpPr>
          <p:nvPr>
            <p:ph type="body" sz="quarter" idx="23"/>
          </p:nvPr>
        </p:nvSpPr>
        <p:spPr>
          <a:xfrm>
            <a:off x="1923607" y="4936930"/>
            <a:ext cx="4295196" cy="2466868"/>
          </a:xfrm>
          <a:prstGeom prst="rect">
            <a:avLst/>
          </a:prstGeom>
        </p:spPr>
        <p:txBody>
          <a:bodyPr lIns="99327" tIns="99327" rIns="99327" bIns="99327">
            <a:normAutofit/>
          </a:bodyPr>
          <a:lstStyle/>
          <a:p>
            <a:pPr marL="0" indent="0" algn="ctr">
              <a:lnSpc>
                <a:spcPct val="90000"/>
              </a:lnSpc>
              <a:spcBef>
                <a:spcPts val="1000"/>
              </a:spcBef>
              <a:buSzTx/>
              <a:buFontTx/>
              <a:buNone/>
              <a:defRPr sz="2600" spc="208">
                <a:latin typeface="Montserrat SemiBold"/>
                <a:ea typeface="Montserrat SemiBold"/>
                <a:cs typeface="Montserrat SemiBold"/>
                <a:sym typeface="Montserrat SemiBold"/>
              </a:defRPr>
            </a:pPr>
            <a:endParaRPr/>
          </a:p>
        </p:txBody>
      </p:sp>
      <p:grpSp>
        <p:nvGrpSpPr>
          <p:cNvPr id="725" name="Group"/>
          <p:cNvGrpSpPr/>
          <p:nvPr/>
        </p:nvGrpSpPr>
        <p:grpSpPr>
          <a:xfrm>
            <a:off x="2535205" y="2229522"/>
            <a:ext cx="3071013" cy="2399069"/>
            <a:chOff x="0" y="0"/>
            <a:chExt cx="3071012" cy="2399067"/>
          </a:xfrm>
        </p:grpSpPr>
        <p:sp>
          <p:nvSpPr>
            <p:cNvPr id="719" name="Shape"/>
            <p:cNvSpPr/>
            <p:nvPr/>
          </p:nvSpPr>
          <p:spPr>
            <a:xfrm>
              <a:off x="0" y="0"/>
              <a:ext cx="3071013" cy="2399068"/>
            </a:xfrm>
            <a:custGeom>
              <a:avLst/>
              <a:gdLst/>
              <a:ahLst/>
              <a:cxnLst>
                <a:cxn ang="0">
                  <a:pos x="wd2" y="hd2"/>
                </a:cxn>
                <a:cxn ang="5400000">
                  <a:pos x="wd2" y="hd2"/>
                </a:cxn>
                <a:cxn ang="10800000">
                  <a:pos x="wd2" y="hd2"/>
                </a:cxn>
                <a:cxn ang="16200000">
                  <a:pos x="wd2" y="hd2"/>
                </a:cxn>
              </a:cxnLst>
              <a:rect l="0" t="0" r="r" b="b"/>
              <a:pathLst>
                <a:path w="21600" h="21600" extrusionOk="0">
                  <a:moveTo>
                    <a:pt x="16200" y="0"/>
                  </a:moveTo>
                  <a:lnTo>
                    <a:pt x="5400" y="0"/>
                  </a:lnTo>
                  <a:lnTo>
                    <a:pt x="0" y="10800"/>
                  </a:lnTo>
                  <a:lnTo>
                    <a:pt x="5400" y="21600"/>
                  </a:lnTo>
                  <a:lnTo>
                    <a:pt x="16200" y="21600"/>
                  </a:lnTo>
                  <a:lnTo>
                    <a:pt x="21600" y="10800"/>
                  </a:lnTo>
                  <a:lnTo>
                    <a:pt x="16200" y="0"/>
                  </a:lnTo>
                  <a:close/>
                </a:path>
              </a:pathLst>
            </a:custGeom>
            <a:solidFill>
              <a:srgbClr val="FDC608"/>
            </a:solidFill>
            <a:ln w="12700" cap="flat">
              <a:noFill/>
              <a:miter lim="400000"/>
            </a:ln>
            <a:effectLst/>
          </p:spPr>
          <p:txBody>
            <a:bodyPr wrap="square" lIns="121917" tIns="121917" rIns="121917" bIns="121917" numCol="1" anchor="t">
              <a:noAutofit/>
            </a:bodyPr>
            <a:lstStyle/>
            <a:p>
              <a:pPr algn="l" defTabSz="1132840">
                <a:spcBef>
                  <a:spcPts val="3200"/>
                </a:spcBef>
                <a:defRPr sz="1600" cap="none" spc="602"/>
              </a:pPr>
              <a:endParaRPr/>
            </a:p>
          </p:txBody>
        </p:sp>
        <p:sp>
          <p:nvSpPr>
            <p:cNvPr id="720" name="Rectangle"/>
            <p:cNvSpPr/>
            <p:nvPr/>
          </p:nvSpPr>
          <p:spPr>
            <a:xfrm>
              <a:off x="667365" y="1039311"/>
              <a:ext cx="214773" cy="533023"/>
            </a:xfrm>
            <a:prstGeom prst="rect">
              <a:avLst/>
            </a:prstGeom>
            <a:solidFill>
              <a:srgbClr val="FFFFFF"/>
            </a:solidFill>
            <a:ln w="12700" cap="flat">
              <a:noFill/>
              <a:miter lim="400000"/>
            </a:ln>
            <a:effectLst/>
          </p:spPr>
          <p:txBody>
            <a:bodyPr wrap="square" lIns="121917" tIns="121917" rIns="121917" bIns="121917" numCol="1" anchor="t">
              <a:noAutofit/>
            </a:bodyPr>
            <a:lstStyle/>
            <a:p>
              <a:pPr algn="l" defTabSz="1132840">
                <a:spcBef>
                  <a:spcPts val="3200"/>
                </a:spcBef>
                <a:defRPr sz="1600" cap="none" spc="602"/>
              </a:pPr>
              <a:endParaRPr/>
            </a:p>
          </p:txBody>
        </p:sp>
        <p:sp>
          <p:nvSpPr>
            <p:cNvPr id="721" name="Rectangle"/>
            <p:cNvSpPr/>
            <p:nvPr/>
          </p:nvSpPr>
          <p:spPr>
            <a:xfrm>
              <a:off x="1047754" y="952537"/>
              <a:ext cx="214775" cy="619795"/>
            </a:xfrm>
            <a:prstGeom prst="rect">
              <a:avLst/>
            </a:prstGeom>
            <a:solidFill>
              <a:srgbClr val="FFFFFF"/>
            </a:solidFill>
            <a:ln w="12700" cap="flat">
              <a:noFill/>
              <a:miter lim="400000"/>
            </a:ln>
            <a:effectLst/>
          </p:spPr>
          <p:txBody>
            <a:bodyPr wrap="square" lIns="121917" tIns="121917" rIns="121917" bIns="121917" numCol="1" anchor="t">
              <a:noAutofit/>
            </a:bodyPr>
            <a:lstStyle/>
            <a:p>
              <a:pPr algn="l" defTabSz="1132840">
                <a:spcBef>
                  <a:spcPts val="3200"/>
                </a:spcBef>
                <a:defRPr sz="1600" cap="none" spc="602"/>
              </a:pPr>
              <a:endParaRPr/>
            </a:p>
          </p:txBody>
        </p:sp>
        <p:sp>
          <p:nvSpPr>
            <p:cNvPr id="722" name="Rectangle"/>
            <p:cNvSpPr/>
            <p:nvPr/>
          </p:nvSpPr>
          <p:spPr>
            <a:xfrm>
              <a:off x="1428118" y="826719"/>
              <a:ext cx="214775" cy="745615"/>
            </a:xfrm>
            <a:prstGeom prst="rect">
              <a:avLst/>
            </a:prstGeom>
            <a:solidFill>
              <a:srgbClr val="FFFFFF"/>
            </a:solidFill>
            <a:ln w="12700" cap="flat">
              <a:noFill/>
              <a:miter lim="400000"/>
            </a:ln>
            <a:effectLst/>
          </p:spPr>
          <p:txBody>
            <a:bodyPr wrap="square" lIns="121917" tIns="121917" rIns="121917" bIns="121917" numCol="1" anchor="t">
              <a:noAutofit/>
            </a:bodyPr>
            <a:lstStyle/>
            <a:p>
              <a:pPr algn="l" defTabSz="1132840">
                <a:spcBef>
                  <a:spcPts val="3200"/>
                </a:spcBef>
                <a:defRPr sz="1600" cap="none" spc="602"/>
              </a:pPr>
              <a:endParaRPr/>
            </a:p>
          </p:txBody>
        </p:sp>
        <p:sp>
          <p:nvSpPr>
            <p:cNvPr id="723" name="Rectangle"/>
            <p:cNvSpPr/>
            <p:nvPr/>
          </p:nvSpPr>
          <p:spPr>
            <a:xfrm>
              <a:off x="1808484" y="1219697"/>
              <a:ext cx="214775" cy="352637"/>
            </a:xfrm>
            <a:prstGeom prst="rect">
              <a:avLst/>
            </a:prstGeom>
            <a:solidFill>
              <a:srgbClr val="FFFFFF"/>
            </a:solidFill>
            <a:ln w="12700" cap="flat">
              <a:noFill/>
              <a:miter lim="400000"/>
            </a:ln>
            <a:effectLst/>
          </p:spPr>
          <p:txBody>
            <a:bodyPr wrap="square" lIns="121917" tIns="121917" rIns="121917" bIns="121917" numCol="1" anchor="t">
              <a:noAutofit/>
            </a:bodyPr>
            <a:lstStyle/>
            <a:p>
              <a:pPr algn="l" defTabSz="1132840">
                <a:spcBef>
                  <a:spcPts val="3200"/>
                </a:spcBef>
                <a:defRPr sz="1600" cap="none" spc="602"/>
              </a:pPr>
              <a:endParaRPr/>
            </a:p>
          </p:txBody>
        </p:sp>
        <p:sp>
          <p:nvSpPr>
            <p:cNvPr id="724" name="Rectangle"/>
            <p:cNvSpPr/>
            <p:nvPr/>
          </p:nvSpPr>
          <p:spPr>
            <a:xfrm>
              <a:off x="2188848" y="968446"/>
              <a:ext cx="214775" cy="603888"/>
            </a:xfrm>
            <a:prstGeom prst="rect">
              <a:avLst/>
            </a:prstGeom>
            <a:solidFill>
              <a:srgbClr val="FFFFFF"/>
            </a:solidFill>
            <a:ln w="12700" cap="flat">
              <a:noFill/>
              <a:miter lim="400000"/>
            </a:ln>
            <a:effectLst/>
          </p:spPr>
          <p:txBody>
            <a:bodyPr wrap="square" lIns="121917" tIns="121917" rIns="121917" bIns="121917" numCol="1" anchor="t">
              <a:noAutofit/>
            </a:bodyPr>
            <a:lstStyle/>
            <a:p>
              <a:pPr algn="l" defTabSz="1132840">
                <a:spcBef>
                  <a:spcPts val="3200"/>
                </a:spcBef>
                <a:defRPr sz="1600" cap="none" spc="602"/>
              </a:pPr>
              <a:endParaRPr/>
            </a:p>
          </p:txBody>
        </p:sp>
      </p:grpSp>
      <p:sp>
        <p:nvSpPr>
          <p:cNvPr id="726" name="PROPOSAL FOR FACEBOOK"/>
          <p:cNvSpPr txBox="1">
            <a:spLocks noGrp="1"/>
          </p:cNvSpPr>
          <p:nvPr>
            <p:ph type="body" sz="quarter" idx="24"/>
          </p:nvPr>
        </p:nvSpPr>
        <p:spPr>
          <a:xfrm rot="5400000">
            <a:off x="-1950483" y="6287786"/>
            <a:ext cx="5181405" cy="447036"/>
          </a:xfrm>
          <a:prstGeom prst="rect">
            <a:avLst/>
          </a:prstGeom>
        </p:spPr>
        <p:txBody>
          <a:bodyPr lIns="121917" tIns="121917" rIns="121917" bIns="121917" anchor="b">
            <a:normAutofit/>
          </a:bodyPr>
          <a:lstStyle>
            <a:lvl1pPr marL="0" indent="0" defTabSz="1223634">
              <a:spcBef>
                <a:spcPts val="1300"/>
              </a:spcBef>
              <a:buSzTx/>
              <a:buFontTx/>
              <a:buNone/>
              <a:defRPr sz="1200" spc="960">
                <a:solidFill>
                  <a:srgbClr val="53585F">
                    <a:alpha val="63000"/>
                  </a:srgbClr>
                </a:solidFill>
                <a:latin typeface="+mj-lt"/>
                <a:ea typeface="+mj-ea"/>
                <a:cs typeface="+mj-cs"/>
                <a:sym typeface="Montserrat"/>
              </a:defRPr>
            </a:lvl1pPr>
          </a:lstStyle>
          <a:p>
            <a:r>
              <a:t>PROPOSAL FOR FACEBOOK</a:t>
            </a:r>
          </a:p>
        </p:txBody>
      </p:sp>
      <p:sp>
        <p:nvSpPr>
          <p:cNvPr id="727" name="Rectangle"/>
          <p:cNvSpPr>
            <a:spLocks noGrp="1"/>
          </p:cNvSpPr>
          <p:nvPr>
            <p:ph type="body" sz="half" idx="25"/>
          </p:nvPr>
        </p:nvSpPr>
        <p:spPr>
          <a:xfrm>
            <a:off x="15239596" y="2204855"/>
            <a:ext cx="7308327" cy="9323722"/>
          </a:xfrm>
          <a:prstGeom prst="rect">
            <a:avLst/>
          </a:prstGeom>
        </p:spPr>
        <p:txBody>
          <a:bodyPr lIns="99327" tIns="99327" rIns="99327" bIns="99327">
            <a:normAutofit/>
          </a:bodyPr>
          <a:lstStyle/>
          <a:p>
            <a:pPr marL="0" indent="0">
              <a:lnSpc>
                <a:spcPct val="90000"/>
              </a:lnSpc>
              <a:buSzTx/>
              <a:buFontTx/>
              <a:buNone/>
              <a:defRPr sz="2000" spc="159">
                <a:latin typeface="+mn-lt"/>
                <a:ea typeface="+mn-ea"/>
                <a:cs typeface="+mn-cs"/>
                <a:sym typeface="Montserrat Light"/>
              </a:defRPr>
            </a:pPr>
            <a:endParaRPr/>
          </a:p>
        </p:txBody>
      </p:sp>
    </p:spTree>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x">
  <p:cSld name="HEX 3">
    <p:bg>
      <p:bgPr>
        <a:solidFill>
          <a:srgbClr val="E7EAEC"/>
        </a:solidFill>
        <a:effectLst/>
      </p:bgPr>
    </p:bg>
    <p:spTree>
      <p:nvGrpSpPr>
        <p:cNvPr id="1" name=""/>
        <p:cNvGrpSpPr/>
        <p:nvPr/>
      </p:nvGrpSpPr>
      <p:grpSpPr>
        <a:xfrm>
          <a:off x="0" y="0"/>
          <a:ext cx="0" cy="0"/>
          <a:chOff x="0" y="0"/>
          <a:chExt cx="0" cy="0"/>
        </a:xfrm>
      </p:grpSpPr>
      <p:sp>
        <p:nvSpPr>
          <p:cNvPr id="734" name="Rectangle"/>
          <p:cNvSpPr/>
          <p:nvPr/>
        </p:nvSpPr>
        <p:spPr>
          <a:xfrm>
            <a:off x="-35796" y="-1"/>
            <a:ext cx="24402131" cy="1301191"/>
          </a:xfrm>
          <a:prstGeom prst="rect">
            <a:avLst/>
          </a:prstGeom>
          <a:solidFill>
            <a:srgbClr val="FFFFFF"/>
          </a:solidFill>
          <a:ln w="12700">
            <a:miter lim="400000"/>
          </a:ln>
        </p:spPr>
        <p:txBody>
          <a:bodyPr lIns="121917" tIns="121917" rIns="121917" bIns="121917" anchor="ctr"/>
          <a:lstStyle/>
          <a:p>
            <a:pPr defTabSz="1132840">
              <a:spcBef>
                <a:spcPts val="3200"/>
              </a:spcBef>
              <a:defRPr sz="5600" cap="none" spc="448">
                <a:solidFill>
                  <a:srgbClr val="777F8B"/>
                </a:solidFill>
                <a:latin typeface="Calibri"/>
                <a:ea typeface="Calibri"/>
                <a:cs typeface="Calibri"/>
                <a:sym typeface="Calibri"/>
              </a:defRPr>
            </a:pPr>
            <a:endParaRPr/>
          </a:p>
        </p:txBody>
      </p:sp>
      <p:grpSp>
        <p:nvGrpSpPr>
          <p:cNvPr id="739" name="Group"/>
          <p:cNvGrpSpPr/>
          <p:nvPr/>
        </p:nvGrpSpPr>
        <p:grpSpPr>
          <a:xfrm>
            <a:off x="24584" y="2187570"/>
            <a:ext cx="11633585" cy="11193927"/>
            <a:chOff x="0" y="0"/>
            <a:chExt cx="11633583" cy="11193926"/>
          </a:xfrm>
        </p:grpSpPr>
        <p:sp>
          <p:nvSpPr>
            <p:cNvPr id="735" name="Shape"/>
            <p:cNvSpPr/>
            <p:nvPr/>
          </p:nvSpPr>
          <p:spPr>
            <a:xfrm>
              <a:off x="0" y="0"/>
              <a:ext cx="11633585" cy="11193926"/>
            </a:xfrm>
            <a:custGeom>
              <a:avLst/>
              <a:gdLst/>
              <a:ahLst/>
              <a:cxnLst>
                <a:cxn ang="0">
                  <a:pos x="wd2" y="hd2"/>
                </a:cxn>
                <a:cxn ang="5400000">
                  <a:pos x="wd2" y="hd2"/>
                </a:cxn>
                <a:cxn ang="10800000">
                  <a:pos x="wd2" y="hd2"/>
                </a:cxn>
                <a:cxn ang="16200000">
                  <a:pos x="wd2" y="hd2"/>
                </a:cxn>
              </a:cxnLst>
              <a:rect l="0" t="0" r="r" b="b"/>
              <a:pathLst>
                <a:path w="21600" h="21600" extrusionOk="0">
                  <a:moveTo>
                    <a:pt x="14072" y="0"/>
                  </a:moveTo>
                  <a:lnTo>
                    <a:pt x="0" y="0"/>
                  </a:lnTo>
                  <a:lnTo>
                    <a:pt x="0" y="21600"/>
                  </a:lnTo>
                  <a:lnTo>
                    <a:pt x="13382" y="21600"/>
                  </a:lnTo>
                  <a:lnTo>
                    <a:pt x="21600" y="10327"/>
                  </a:lnTo>
                  <a:lnTo>
                    <a:pt x="14072" y="0"/>
                  </a:lnTo>
                  <a:close/>
                </a:path>
              </a:pathLst>
            </a:custGeom>
            <a:solidFill>
              <a:srgbClr val="000000">
                <a:alpha val="3000"/>
              </a:srgbClr>
            </a:solidFill>
            <a:ln w="12700" cap="flat">
              <a:noFill/>
              <a:miter lim="400000"/>
            </a:ln>
            <a:effectLst/>
          </p:spPr>
          <p:txBody>
            <a:bodyPr wrap="square" lIns="121917" tIns="121917" rIns="121917" bIns="121917" numCol="1" anchor="t">
              <a:noAutofit/>
            </a:bodyPr>
            <a:lstStyle/>
            <a:p>
              <a:pPr algn="l" defTabSz="1132840">
                <a:spcBef>
                  <a:spcPts val="3200"/>
                </a:spcBef>
                <a:defRPr sz="5600" spc="448">
                  <a:solidFill>
                    <a:srgbClr val="000000"/>
                  </a:solidFill>
                  <a:latin typeface="+mn-lt"/>
                  <a:ea typeface="+mn-ea"/>
                  <a:cs typeface="+mn-cs"/>
                  <a:sym typeface="Montserrat Light"/>
                </a:defRPr>
              </a:pPr>
              <a:endParaRPr/>
            </a:p>
          </p:txBody>
        </p:sp>
        <p:sp>
          <p:nvSpPr>
            <p:cNvPr id="736" name="Rectangle"/>
            <p:cNvSpPr/>
            <p:nvPr/>
          </p:nvSpPr>
          <p:spPr>
            <a:xfrm>
              <a:off x="20152" y="1592506"/>
              <a:ext cx="1697342" cy="7732903"/>
            </a:xfrm>
            <a:prstGeom prst="rect">
              <a:avLst/>
            </a:prstGeom>
            <a:solidFill>
              <a:srgbClr val="FFFFFF">
                <a:alpha val="31000"/>
              </a:srgbClr>
            </a:solidFill>
            <a:ln w="12700" cap="flat">
              <a:noFill/>
              <a:miter lim="400000"/>
            </a:ln>
            <a:effectLst/>
          </p:spPr>
          <p:txBody>
            <a:bodyPr wrap="square" lIns="121917" tIns="121917" rIns="121917" bIns="121917" numCol="1" anchor="t">
              <a:noAutofit/>
            </a:bodyPr>
            <a:lstStyle/>
            <a:p>
              <a:pPr algn="l" defTabSz="1132840">
                <a:spcBef>
                  <a:spcPts val="3200"/>
                </a:spcBef>
                <a:defRPr sz="5600" spc="448">
                  <a:solidFill>
                    <a:srgbClr val="000000"/>
                  </a:solidFill>
                  <a:latin typeface="+mn-lt"/>
                  <a:ea typeface="+mn-ea"/>
                  <a:cs typeface="+mn-cs"/>
                  <a:sym typeface="Montserrat Light"/>
                </a:defRPr>
              </a:pPr>
              <a:endParaRPr/>
            </a:p>
          </p:txBody>
        </p:sp>
        <p:sp>
          <p:nvSpPr>
            <p:cNvPr id="737" name="Shape"/>
            <p:cNvSpPr/>
            <p:nvPr/>
          </p:nvSpPr>
          <p:spPr>
            <a:xfrm>
              <a:off x="3873231" y="4327016"/>
              <a:ext cx="1972268" cy="202360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241" y="749"/>
                  </a:lnTo>
                  <a:lnTo>
                    <a:pt x="20794" y="1570"/>
                  </a:lnTo>
                  <a:lnTo>
                    <a:pt x="20258" y="2464"/>
                  </a:lnTo>
                  <a:lnTo>
                    <a:pt x="19633" y="3430"/>
                  </a:lnTo>
                  <a:lnTo>
                    <a:pt x="19043" y="4228"/>
                  </a:lnTo>
                  <a:lnTo>
                    <a:pt x="18362" y="5022"/>
                  </a:lnTo>
                  <a:lnTo>
                    <a:pt x="17590" y="5810"/>
                  </a:lnTo>
                  <a:lnTo>
                    <a:pt x="16725" y="6592"/>
                  </a:lnTo>
                  <a:lnTo>
                    <a:pt x="15767" y="7370"/>
                  </a:lnTo>
                  <a:lnTo>
                    <a:pt x="14899" y="8005"/>
                  </a:lnTo>
                  <a:lnTo>
                    <a:pt x="13953" y="8619"/>
                  </a:lnTo>
                  <a:lnTo>
                    <a:pt x="12931" y="9212"/>
                  </a:lnTo>
                  <a:lnTo>
                    <a:pt x="11832" y="9784"/>
                  </a:lnTo>
                  <a:lnTo>
                    <a:pt x="10657" y="10335"/>
                  </a:lnTo>
                  <a:lnTo>
                    <a:pt x="9405" y="10864"/>
                  </a:lnTo>
                  <a:lnTo>
                    <a:pt x="8415" y="11237"/>
                  </a:lnTo>
                  <a:lnTo>
                    <a:pt x="7372" y="11574"/>
                  </a:lnTo>
                  <a:lnTo>
                    <a:pt x="6275" y="11877"/>
                  </a:lnTo>
                  <a:lnTo>
                    <a:pt x="5126" y="12145"/>
                  </a:lnTo>
                  <a:lnTo>
                    <a:pt x="3923" y="12378"/>
                  </a:lnTo>
                  <a:lnTo>
                    <a:pt x="2668" y="12576"/>
                  </a:lnTo>
                  <a:lnTo>
                    <a:pt x="1360" y="12739"/>
                  </a:lnTo>
                  <a:lnTo>
                    <a:pt x="0" y="12868"/>
                  </a:lnTo>
                  <a:lnTo>
                    <a:pt x="2231" y="13129"/>
                  </a:lnTo>
                  <a:lnTo>
                    <a:pt x="4316" y="13446"/>
                  </a:lnTo>
                  <a:lnTo>
                    <a:pt x="6258" y="13812"/>
                  </a:lnTo>
                  <a:lnTo>
                    <a:pt x="8061" y="14222"/>
                  </a:lnTo>
                  <a:lnTo>
                    <a:pt x="9730" y="14668"/>
                  </a:lnTo>
                  <a:lnTo>
                    <a:pt x="11269" y="15145"/>
                  </a:lnTo>
                  <a:lnTo>
                    <a:pt x="12682" y="15646"/>
                  </a:lnTo>
                  <a:lnTo>
                    <a:pt x="13973" y="16164"/>
                  </a:lnTo>
                  <a:lnTo>
                    <a:pt x="15147" y="16694"/>
                  </a:lnTo>
                  <a:lnTo>
                    <a:pt x="16208" y="17228"/>
                  </a:lnTo>
                  <a:lnTo>
                    <a:pt x="17159" y="17761"/>
                  </a:lnTo>
                  <a:lnTo>
                    <a:pt x="18006" y="18286"/>
                  </a:lnTo>
                  <a:lnTo>
                    <a:pt x="18752" y="18797"/>
                  </a:lnTo>
                  <a:lnTo>
                    <a:pt x="19959" y="19750"/>
                  </a:lnTo>
                  <a:lnTo>
                    <a:pt x="20813" y="20569"/>
                  </a:lnTo>
                  <a:lnTo>
                    <a:pt x="21349" y="21202"/>
                  </a:lnTo>
                  <a:lnTo>
                    <a:pt x="21600" y="21600"/>
                  </a:lnTo>
                  <a:lnTo>
                    <a:pt x="21600" y="0"/>
                  </a:lnTo>
                  <a:close/>
                </a:path>
              </a:pathLst>
            </a:custGeom>
            <a:solidFill>
              <a:srgbClr val="FFFFFF">
                <a:alpha val="31000"/>
              </a:srgbClr>
            </a:solidFill>
            <a:ln w="12700" cap="flat">
              <a:noFill/>
              <a:miter lim="400000"/>
            </a:ln>
            <a:effectLst/>
          </p:spPr>
          <p:txBody>
            <a:bodyPr wrap="square" lIns="121917" tIns="121917" rIns="121917" bIns="121917" numCol="1" anchor="t">
              <a:noAutofit/>
            </a:bodyPr>
            <a:lstStyle/>
            <a:p>
              <a:pPr algn="l" defTabSz="1132840">
                <a:spcBef>
                  <a:spcPts val="3200"/>
                </a:spcBef>
                <a:defRPr sz="5600" spc="448">
                  <a:solidFill>
                    <a:srgbClr val="000000"/>
                  </a:solidFill>
                  <a:latin typeface="+mn-lt"/>
                  <a:ea typeface="+mn-ea"/>
                  <a:cs typeface="+mn-cs"/>
                  <a:sym typeface="Montserrat Light"/>
                </a:defRPr>
              </a:pPr>
              <a:endParaRPr/>
            </a:p>
          </p:txBody>
        </p:sp>
        <p:sp>
          <p:nvSpPr>
            <p:cNvPr id="738" name="Shape"/>
            <p:cNvSpPr/>
            <p:nvPr/>
          </p:nvSpPr>
          <p:spPr>
            <a:xfrm>
              <a:off x="2787725" y="1592514"/>
              <a:ext cx="3057774" cy="154082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1385" y="124"/>
                  </a:lnTo>
                  <a:lnTo>
                    <a:pt x="2710" y="317"/>
                  </a:lnTo>
                  <a:lnTo>
                    <a:pt x="3977" y="576"/>
                  </a:lnTo>
                  <a:lnTo>
                    <a:pt x="5187" y="896"/>
                  </a:lnTo>
                  <a:lnTo>
                    <a:pt x="6342" y="1273"/>
                  </a:lnTo>
                  <a:lnTo>
                    <a:pt x="7442" y="1705"/>
                  </a:lnTo>
                  <a:lnTo>
                    <a:pt x="8489" y="2187"/>
                  </a:lnTo>
                  <a:lnTo>
                    <a:pt x="9484" y="2716"/>
                  </a:lnTo>
                  <a:lnTo>
                    <a:pt x="10428" y="3287"/>
                  </a:lnTo>
                  <a:lnTo>
                    <a:pt x="11323" y="3897"/>
                  </a:lnTo>
                  <a:lnTo>
                    <a:pt x="12171" y="4542"/>
                  </a:lnTo>
                  <a:lnTo>
                    <a:pt x="12971" y="5219"/>
                  </a:lnTo>
                  <a:lnTo>
                    <a:pt x="13726" y="5924"/>
                  </a:lnTo>
                  <a:lnTo>
                    <a:pt x="14437" y="6652"/>
                  </a:lnTo>
                  <a:lnTo>
                    <a:pt x="15105" y="7400"/>
                  </a:lnTo>
                  <a:lnTo>
                    <a:pt x="15731" y="8165"/>
                  </a:lnTo>
                  <a:lnTo>
                    <a:pt x="16317" y="8942"/>
                  </a:lnTo>
                  <a:lnTo>
                    <a:pt x="16864" y="9728"/>
                  </a:lnTo>
                  <a:lnTo>
                    <a:pt x="17373" y="10519"/>
                  </a:lnTo>
                  <a:lnTo>
                    <a:pt x="17846" y="11312"/>
                  </a:lnTo>
                  <a:lnTo>
                    <a:pt x="18283" y="12102"/>
                  </a:lnTo>
                  <a:lnTo>
                    <a:pt x="18687" y="12885"/>
                  </a:lnTo>
                  <a:lnTo>
                    <a:pt x="19058" y="13659"/>
                  </a:lnTo>
                  <a:lnTo>
                    <a:pt x="19707" y="15161"/>
                  </a:lnTo>
                  <a:lnTo>
                    <a:pt x="20241" y="16578"/>
                  </a:lnTo>
                  <a:lnTo>
                    <a:pt x="20670" y="17879"/>
                  </a:lnTo>
                  <a:lnTo>
                    <a:pt x="21005" y="19035"/>
                  </a:lnTo>
                  <a:lnTo>
                    <a:pt x="21254" y="20015"/>
                  </a:lnTo>
                  <a:lnTo>
                    <a:pt x="21493" y="21090"/>
                  </a:lnTo>
                  <a:lnTo>
                    <a:pt x="21577" y="21499"/>
                  </a:lnTo>
                  <a:lnTo>
                    <a:pt x="21600" y="21600"/>
                  </a:lnTo>
                  <a:lnTo>
                    <a:pt x="21600" y="0"/>
                  </a:lnTo>
                  <a:close/>
                </a:path>
              </a:pathLst>
            </a:custGeom>
            <a:solidFill>
              <a:srgbClr val="FFFFFF">
                <a:alpha val="31000"/>
              </a:srgbClr>
            </a:solidFill>
            <a:ln w="12700" cap="flat">
              <a:noFill/>
              <a:miter lim="400000"/>
            </a:ln>
            <a:effectLst/>
          </p:spPr>
          <p:txBody>
            <a:bodyPr wrap="square" lIns="121917" tIns="121917" rIns="121917" bIns="121917" numCol="1" anchor="t">
              <a:noAutofit/>
            </a:bodyPr>
            <a:lstStyle/>
            <a:p>
              <a:pPr algn="l" defTabSz="1132840">
                <a:spcBef>
                  <a:spcPts val="3200"/>
                </a:spcBef>
                <a:defRPr sz="5600" spc="448">
                  <a:solidFill>
                    <a:srgbClr val="000000"/>
                  </a:solidFill>
                  <a:latin typeface="+mn-lt"/>
                  <a:ea typeface="+mn-ea"/>
                  <a:cs typeface="+mn-cs"/>
                  <a:sym typeface="Montserrat Light"/>
                </a:defRPr>
              </a:pPr>
              <a:endParaRPr/>
            </a:p>
          </p:txBody>
        </p:sp>
      </p:grpSp>
      <p:pic>
        <p:nvPicPr>
          <p:cNvPr id="740" name="image1.png" descr="image1.png"/>
          <p:cNvPicPr>
            <a:picLocks noChangeAspect="1"/>
          </p:cNvPicPr>
          <p:nvPr/>
        </p:nvPicPr>
        <p:blipFill>
          <a:blip r:embed="rId2"/>
          <a:stretch>
            <a:fillRect/>
          </a:stretch>
        </p:blipFill>
        <p:spPr>
          <a:xfrm>
            <a:off x="-14865" y="8844936"/>
            <a:ext cx="985801" cy="46107"/>
          </a:xfrm>
          <a:prstGeom prst="rect">
            <a:avLst/>
          </a:prstGeom>
          <a:ln w="12700">
            <a:miter lim="400000"/>
          </a:ln>
        </p:spPr>
      </p:pic>
      <p:grpSp>
        <p:nvGrpSpPr>
          <p:cNvPr id="745" name="Group"/>
          <p:cNvGrpSpPr/>
          <p:nvPr/>
        </p:nvGrpSpPr>
        <p:grpSpPr>
          <a:xfrm>
            <a:off x="22828953" y="350733"/>
            <a:ext cx="928772" cy="681067"/>
            <a:chOff x="0" y="0"/>
            <a:chExt cx="928770" cy="681065"/>
          </a:xfrm>
        </p:grpSpPr>
        <p:sp>
          <p:nvSpPr>
            <p:cNvPr id="741" name="Shape"/>
            <p:cNvSpPr/>
            <p:nvPr/>
          </p:nvSpPr>
          <p:spPr>
            <a:xfrm>
              <a:off x="-1" y="0"/>
              <a:ext cx="928772" cy="681067"/>
            </a:xfrm>
            <a:custGeom>
              <a:avLst/>
              <a:gdLst/>
              <a:ahLst/>
              <a:cxnLst>
                <a:cxn ang="0">
                  <a:pos x="wd2" y="hd2"/>
                </a:cxn>
                <a:cxn ang="5400000">
                  <a:pos x="wd2" y="hd2"/>
                </a:cxn>
                <a:cxn ang="10800000">
                  <a:pos x="wd2" y="hd2"/>
                </a:cxn>
                <a:cxn ang="16200000">
                  <a:pos x="wd2" y="hd2"/>
                </a:cxn>
              </a:cxnLst>
              <a:rect l="0" t="0" r="r" b="b"/>
              <a:pathLst>
                <a:path w="21600" h="21600" extrusionOk="0">
                  <a:moveTo>
                    <a:pt x="16200" y="0"/>
                  </a:moveTo>
                  <a:lnTo>
                    <a:pt x="5400" y="0"/>
                  </a:lnTo>
                  <a:lnTo>
                    <a:pt x="0" y="10800"/>
                  </a:lnTo>
                  <a:lnTo>
                    <a:pt x="5400" y="21600"/>
                  </a:lnTo>
                  <a:lnTo>
                    <a:pt x="16200" y="21600"/>
                  </a:lnTo>
                  <a:lnTo>
                    <a:pt x="21600" y="10800"/>
                  </a:lnTo>
                  <a:lnTo>
                    <a:pt x="16200" y="0"/>
                  </a:lnTo>
                  <a:close/>
                </a:path>
              </a:pathLst>
            </a:custGeom>
            <a:solidFill>
              <a:srgbClr val="FDC608"/>
            </a:solidFill>
            <a:ln w="12700" cap="flat">
              <a:noFill/>
              <a:miter lim="400000"/>
            </a:ln>
            <a:effectLst/>
          </p:spPr>
          <p:txBody>
            <a:bodyPr wrap="square" lIns="121917" tIns="121917" rIns="121917" bIns="121917" numCol="1" anchor="t">
              <a:noAutofit/>
            </a:bodyPr>
            <a:lstStyle/>
            <a:p>
              <a:pPr algn="l" defTabSz="1132840">
                <a:spcBef>
                  <a:spcPts val="3200"/>
                </a:spcBef>
                <a:defRPr sz="5600" cap="none" spc="448">
                  <a:solidFill>
                    <a:srgbClr val="000000"/>
                  </a:solidFill>
                  <a:latin typeface="Calibri"/>
                  <a:ea typeface="Calibri"/>
                  <a:cs typeface="Calibri"/>
                  <a:sym typeface="Calibri"/>
                </a:defRPr>
              </a:pPr>
              <a:endParaRPr/>
            </a:p>
          </p:txBody>
        </p:sp>
        <p:sp>
          <p:nvSpPr>
            <p:cNvPr id="742" name="Line"/>
            <p:cNvSpPr/>
            <p:nvPr/>
          </p:nvSpPr>
          <p:spPr>
            <a:xfrm flipH="1">
              <a:off x="367459" y="121402"/>
              <a:ext cx="1" cy="450747"/>
            </a:xfrm>
            <a:prstGeom prst="line">
              <a:avLst/>
            </a:prstGeom>
            <a:noFill/>
            <a:ln w="101600" cap="flat">
              <a:solidFill>
                <a:srgbClr val="3C3C3B"/>
              </a:solidFill>
              <a:prstDash val="solid"/>
              <a:round/>
            </a:ln>
            <a:effectLst/>
          </p:spPr>
          <p:txBody>
            <a:bodyPr wrap="square" lIns="121917" tIns="121917" rIns="121917" bIns="121917" numCol="1" anchor="t">
              <a:noAutofit/>
            </a:bodyPr>
            <a:lstStyle/>
            <a:p>
              <a:pPr algn="l" defTabSz="1132840">
                <a:spcBef>
                  <a:spcPts val="3200"/>
                </a:spcBef>
                <a:defRPr sz="1600" cap="none" spc="602">
                  <a:latin typeface="+mn-lt"/>
                  <a:ea typeface="+mn-ea"/>
                  <a:cs typeface="+mn-cs"/>
                  <a:sym typeface="Montserrat Light"/>
                </a:defRPr>
              </a:pPr>
              <a:endParaRPr/>
            </a:p>
          </p:txBody>
        </p:sp>
        <p:sp>
          <p:nvSpPr>
            <p:cNvPr id="743" name="Shape"/>
            <p:cNvSpPr/>
            <p:nvPr/>
          </p:nvSpPr>
          <p:spPr>
            <a:xfrm>
              <a:off x="521681" y="280794"/>
              <a:ext cx="103453" cy="11795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5764" y="7369"/>
                  </a:lnTo>
                  <a:lnTo>
                    <a:pt x="14105" y="8659"/>
                  </a:lnTo>
                  <a:lnTo>
                    <a:pt x="11986" y="9827"/>
                  </a:lnTo>
                  <a:lnTo>
                    <a:pt x="6835" y="11905"/>
                  </a:lnTo>
                  <a:lnTo>
                    <a:pt x="3692" y="12571"/>
                  </a:lnTo>
                  <a:lnTo>
                    <a:pt x="0" y="12866"/>
                  </a:lnTo>
                  <a:lnTo>
                    <a:pt x="10128" y="14784"/>
                  </a:lnTo>
                  <a:lnTo>
                    <a:pt x="16698" y="17495"/>
                  </a:lnTo>
                  <a:lnTo>
                    <a:pt x="20319" y="20075"/>
                  </a:lnTo>
                  <a:lnTo>
                    <a:pt x="21600" y="21600"/>
                  </a:lnTo>
                  <a:lnTo>
                    <a:pt x="21600" y="0"/>
                  </a:lnTo>
                  <a:close/>
                </a:path>
              </a:pathLst>
            </a:custGeom>
            <a:solidFill>
              <a:srgbClr val="3C3C3B"/>
            </a:solidFill>
            <a:ln w="12700" cap="flat">
              <a:noFill/>
              <a:miter lim="400000"/>
            </a:ln>
            <a:effectLst/>
          </p:spPr>
          <p:txBody>
            <a:bodyPr wrap="square" lIns="121917" tIns="121917" rIns="121917" bIns="121917" numCol="1" anchor="t">
              <a:noAutofit/>
            </a:bodyPr>
            <a:lstStyle/>
            <a:p>
              <a:pPr algn="l" defTabSz="1132840">
                <a:spcBef>
                  <a:spcPts val="3200"/>
                </a:spcBef>
                <a:defRPr sz="5600" cap="none" spc="448">
                  <a:solidFill>
                    <a:srgbClr val="000000"/>
                  </a:solidFill>
                  <a:latin typeface="Calibri"/>
                  <a:ea typeface="Calibri"/>
                  <a:cs typeface="Calibri"/>
                  <a:sym typeface="Calibri"/>
                </a:defRPr>
              </a:pPr>
              <a:endParaRPr/>
            </a:p>
          </p:txBody>
        </p:sp>
        <p:sp>
          <p:nvSpPr>
            <p:cNvPr id="744" name="Shape"/>
            <p:cNvSpPr/>
            <p:nvPr/>
          </p:nvSpPr>
          <p:spPr>
            <a:xfrm>
              <a:off x="464739" y="121416"/>
              <a:ext cx="160400" cy="8980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11103" y="3740"/>
                  </a:lnTo>
                  <a:lnTo>
                    <a:pt x="17613" y="10915"/>
                  </a:lnTo>
                  <a:lnTo>
                    <a:pt x="20716" y="18033"/>
                  </a:lnTo>
                  <a:lnTo>
                    <a:pt x="21600" y="21600"/>
                  </a:lnTo>
                  <a:lnTo>
                    <a:pt x="21600" y="0"/>
                  </a:lnTo>
                  <a:close/>
                </a:path>
              </a:pathLst>
            </a:custGeom>
            <a:solidFill>
              <a:srgbClr val="3C3C3B"/>
            </a:solidFill>
            <a:ln w="12700" cap="flat">
              <a:noFill/>
              <a:miter lim="400000"/>
            </a:ln>
            <a:effectLst/>
          </p:spPr>
          <p:txBody>
            <a:bodyPr wrap="square" lIns="121917" tIns="121917" rIns="121917" bIns="121917" numCol="1" anchor="t">
              <a:noAutofit/>
            </a:bodyPr>
            <a:lstStyle/>
            <a:p>
              <a:pPr algn="l" defTabSz="1132840">
                <a:spcBef>
                  <a:spcPts val="3200"/>
                </a:spcBef>
                <a:defRPr sz="5600" cap="none" spc="448">
                  <a:solidFill>
                    <a:srgbClr val="000000"/>
                  </a:solidFill>
                  <a:latin typeface="Calibri"/>
                  <a:ea typeface="Calibri"/>
                  <a:cs typeface="Calibri"/>
                  <a:sym typeface="Calibri"/>
                </a:defRPr>
              </a:pPr>
              <a:endParaRPr/>
            </a:p>
          </p:txBody>
        </p:sp>
      </p:grpSp>
      <p:sp>
        <p:nvSpPr>
          <p:cNvPr id="746" name="PAGE"/>
          <p:cNvSpPr txBox="1"/>
          <p:nvPr/>
        </p:nvSpPr>
        <p:spPr>
          <a:xfrm rot="5400000">
            <a:off x="49836" y="9458607"/>
            <a:ext cx="1160241" cy="4470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917" tIns="121917" rIns="121917" bIns="121917" anchor="b">
            <a:normAutofit/>
          </a:bodyPr>
          <a:lstStyle>
            <a:lvl1pPr algn="l" defTabSz="1223634">
              <a:lnSpc>
                <a:spcPct val="100000"/>
              </a:lnSpc>
              <a:spcBef>
                <a:spcPts val="1300"/>
              </a:spcBef>
              <a:defRPr sz="1200" cap="none" spc="960">
                <a:solidFill>
                  <a:srgbClr val="53585F">
                    <a:alpha val="63000"/>
                  </a:srgbClr>
                </a:solidFill>
              </a:defRPr>
            </a:lvl1pPr>
          </a:lstStyle>
          <a:p>
            <a:r>
              <a:t>PAGE</a:t>
            </a:r>
          </a:p>
        </p:txBody>
      </p:sp>
      <p:pic>
        <p:nvPicPr>
          <p:cNvPr id="747" name="image2.png" descr="image2.png"/>
          <p:cNvPicPr>
            <a:picLocks noChangeAspect="1"/>
          </p:cNvPicPr>
          <p:nvPr/>
        </p:nvPicPr>
        <p:blipFill>
          <a:blip r:embed="rId3"/>
          <a:stretch>
            <a:fillRect/>
          </a:stretch>
        </p:blipFill>
        <p:spPr>
          <a:xfrm>
            <a:off x="271919" y="10439796"/>
            <a:ext cx="711204" cy="609607"/>
          </a:xfrm>
          <a:prstGeom prst="rect">
            <a:avLst/>
          </a:prstGeom>
          <a:ln w="12700">
            <a:miter lim="400000"/>
          </a:ln>
        </p:spPr>
      </p:pic>
      <p:sp>
        <p:nvSpPr>
          <p:cNvPr id="748" name="Slide Number"/>
          <p:cNvSpPr txBox="1">
            <a:spLocks noGrp="1"/>
          </p:cNvSpPr>
          <p:nvPr>
            <p:ph type="sldNum" sz="quarter" idx="2"/>
          </p:nvPr>
        </p:nvSpPr>
        <p:spPr>
          <a:xfrm>
            <a:off x="373877" y="10468864"/>
            <a:ext cx="507285" cy="510535"/>
          </a:xfrm>
          <a:prstGeom prst="rect">
            <a:avLst/>
          </a:prstGeom>
        </p:spPr>
        <p:txBody>
          <a:bodyPr lIns="121917" tIns="121917" rIns="121917" bIns="121917" anchor="t"/>
          <a:lstStyle>
            <a:lvl1pPr algn="ctr" defTabSz="1390498">
              <a:defRPr sz="1600" spc="0">
                <a:solidFill>
                  <a:srgbClr val="989898"/>
                </a:solidFill>
                <a:latin typeface="+mn-lt"/>
                <a:ea typeface="+mn-ea"/>
                <a:cs typeface="+mn-cs"/>
                <a:sym typeface="Montserrat Light"/>
              </a:defRPr>
            </a:lvl1pPr>
          </a:lstStyle>
          <a:p>
            <a:fld id="{86CB4B4D-7CA3-9044-876B-883B54F8677D}" type="slidenum">
              <a:t>‹#›</a:t>
            </a:fld>
            <a:endParaRPr/>
          </a:p>
        </p:txBody>
      </p:sp>
      <p:sp>
        <p:nvSpPr>
          <p:cNvPr id="749" name="Rectangle"/>
          <p:cNvSpPr>
            <a:spLocks noGrp="1"/>
          </p:cNvSpPr>
          <p:nvPr>
            <p:ph type="body" sz="half" idx="21"/>
          </p:nvPr>
        </p:nvSpPr>
        <p:spPr>
          <a:xfrm>
            <a:off x="7075037" y="2229522"/>
            <a:ext cx="7308327" cy="9323722"/>
          </a:xfrm>
          <a:prstGeom prst="rect">
            <a:avLst/>
          </a:prstGeom>
        </p:spPr>
        <p:txBody>
          <a:bodyPr lIns="99327" tIns="99327" rIns="99327" bIns="99327">
            <a:normAutofit/>
          </a:bodyPr>
          <a:lstStyle/>
          <a:p>
            <a:pPr marL="0" indent="0">
              <a:lnSpc>
                <a:spcPct val="90000"/>
              </a:lnSpc>
              <a:buSzTx/>
              <a:buFontTx/>
              <a:buNone/>
              <a:defRPr sz="2000" spc="159">
                <a:latin typeface="+mn-lt"/>
                <a:ea typeface="+mn-ea"/>
                <a:cs typeface="+mn-cs"/>
                <a:sym typeface="Montserrat Light"/>
              </a:defRPr>
            </a:pPr>
            <a:endParaRPr/>
          </a:p>
        </p:txBody>
      </p:sp>
      <p:sp>
        <p:nvSpPr>
          <p:cNvPr id="750" name="Rectangle"/>
          <p:cNvSpPr>
            <a:spLocks noGrp="1"/>
          </p:cNvSpPr>
          <p:nvPr>
            <p:ph type="body" sz="quarter" idx="22"/>
          </p:nvPr>
        </p:nvSpPr>
        <p:spPr>
          <a:xfrm>
            <a:off x="569692" y="380986"/>
            <a:ext cx="22157247" cy="829878"/>
          </a:xfrm>
          <a:prstGeom prst="rect">
            <a:avLst/>
          </a:prstGeom>
        </p:spPr>
        <p:txBody>
          <a:bodyPr lIns="99327" tIns="99327" rIns="99327" bIns="99327">
            <a:normAutofit/>
          </a:bodyPr>
          <a:lstStyle/>
          <a:p>
            <a:pPr marL="849626" indent="-849626">
              <a:lnSpc>
                <a:spcPct val="90000"/>
              </a:lnSpc>
              <a:buSzTx/>
              <a:buFontTx/>
              <a:buNone/>
              <a:defRPr sz="1600" cap="all" spc="800">
                <a:solidFill>
                  <a:srgbClr val="53585F"/>
                </a:solidFill>
                <a:latin typeface="+mj-lt"/>
                <a:ea typeface="+mj-ea"/>
                <a:cs typeface="+mj-cs"/>
                <a:sym typeface="Montserrat"/>
              </a:defRPr>
            </a:pPr>
            <a:endParaRPr/>
          </a:p>
        </p:txBody>
      </p:sp>
      <p:sp>
        <p:nvSpPr>
          <p:cNvPr id="751" name="Rectangle"/>
          <p:cNvSpPr>
            <a:spLocks noGrp="1"/>
          </p:cNvSpPr>
          <p:nvPr>
            <p:ph type="body" sz="quarter" idx="23"/>
          </p:nvPr>
        </p:nvSpPr>
        <p:spPr>
          <a:xfrm>
            <a:off x="1923607" y="4936930"/>
            <a:ext cx="4295196" cy="2466868"/>
          </a:xfrm>
          <a:prstGeom prst="rect">
            <a:avLst/>
          </a:prstGeom>
        </p:spPr>
        <p:txBody>
          <a:bodyPr lIns="99327" tIns="99327" rIns="99327" bIns="99327">
            <a:normAutofit/>
          </a:bodyPr>
          <a:lstStyle/>
          <a:p>
            <a:pPr marL="0" indent="0" algn="ctr">
              <a:lnSpc>
                <a:spcPct val="90000"/>
              </a:lnSpc>
              <a:spcBef>
                <a:spcPts val="1000"/>
              </a:spcBef>
              <a:buSzTx/>
              <a:buFontTx/>
              <a:buNone/>
              <a:defRPr sz="2600" spc="208">
                <a:latin typeface="Montserrat SemiBold"/>
                <a:ea typeface="Montserrat SemiBold"/>
                <a:cs typeface="Montserrat SemiBold"/>
                <a:sym typeface="Montserrat SemiBold"/>
              </a:defRPr>
            </a:pPr>
            <a:endParaRPr/>
          </a:p>
        </p:txBody>
      </p:sp>
      <p:grpSp>
        <p:nvGrpSpPr>
          <p:cNvPr id="760" name="Group"/>
          <p:cNvGrpSpPr/>
          <p:nvPr/>
        </p:nvGrpSpPr>
        <p:grpSpPr>
          <a:xfrm>
            <a:off x="2535205" y="2229519"/>
            <a:ext cx="3071013" cy="2399160"/>
            <a:chOff x="0" y="0"/>
            <a:chExt cx="3071012" cy="2399158"/>
          </a:xfrm>
        </p:grpSpPr>
        <p:sp>
          <p:nvSpPr>
            <p:cNvPr id="752" name="Shape"/>
            <p:cNvSpPr/>
            <p:nvPr/>
          </p:nvSpPr>
          <p:spPr>
            <a:xfrm>
              <a:off x="0" y="0"/>
              <a:ext cx="3071013" cy="2399159"/>
            </a:xfrm>
            <a:custGeom>
              <a:avLst/>
              <a:gdLst/>
              <a:ahLst/>
              <a:cxnLst>
                <a:cxn ang="0">
                  <a:pos x="wd2" y="hd2"/>
                </a:cxn>
                <a:cxn ang="5400000">
                  <a:pos x="wd2" y="hd2"/>
                </a:cxn>
                <a:cxn ang="10800000">
                  <a:pos x="wd2" y="hd2"/>
                </a:cxn>
                <a:cxn ang="16200000">
                  <a:pos x="wd2" y="hd2"/>
                </a:cxn>
              </a:cxnLst>
              <a:rect l="0" t="0" r="r" b="b"/>
              <a:pathLst>
                <a:path w="21600" h="21600" extrusionOk="0">
                  <a:moveTo>
                    <a:pt x="16200" y="0"/>
                  </a:moveTo>
                  <a:lnTo>
                    <a:pt x="5400" y="0"/>
                  </a:lnTo>
                  <a:lnTo>
                    <a:pt x="0" y="10800"/>
                  </a:lnTo>
                  <a:lnTo>
                    <a:pt x="5400" y="21600"/>
                  </a:lnTo>
                  <a:lnTo>
                    <a:pt x="16200" y="21600"/>
                  </a:lnTo>
                  <a:lnTo>
                    <a:pt x="21600" y="10800"/>
                  </a:lnTo>
                  <a:lnTo>
                    <a:pt x="16200" y="0"/>
                  </a:lnTo>
                  <a:close/>
                </a:path>
              </a:pathLst>
            </a:custGeom>
            <a:solidFill>
              <a:srgbClr val="FDC608"/>
            </a:solidFill>
            <a:ln w="12700" cap="flat">
              <a:noFill/>
              <a:miter lim="400000"/>
            </a:ln>
            <a:effectLst/>
          </p:spPr>
          <p:txBody>
            <a:bodyPr wrap="square" lIns="121917" tIns="121917" rIns="121917" bIns="121917" numCol="1" anchor="t">
              <a:noAutofit/>
            </a:bodyPr>
            <a:lstStyle/>
            <a:p>
              <a:pPr algn="l" defTabSz="1132840">
                <a:spcBef>
                  <a:spcPts val="3200"/>
                </a:spcBef>
                <a:defRPr sz="1600" cap="none" spc="602"/>
              </a:pPr>
              <a:endParaRPr/>
            </a:p>
          </p:txBody>
        </p:sp>
        <p:grpSp>
          <p:nvGrpSpPr>
            <p:cNvPr id="756" name="Group"/>
            <p:cNvGrpSpPr/>
            <p:nvPr/>
          </p:nvGrpSpPr>
          <p:grpSpPr>
            <a:xfrm>
              <a:off x="926995" y="433623"/>
              <a:ext cx="1213271" cy="1531958"/>
              <a:chOff x="0" y="0"/>
              <a:chExt cx="1213270" cy="1531956"/>
            </a:xfrm>
          </p:grpSpPr>
          <p:sp>
            <p:nvSpPr>
              <p:cNvPr id="753" name="Shape"/>
              <p:cNvSpPr/>
              <p:nvPr/>
            </p:nvSpPr>
            <p:spPr>
              <a:xfrm>
                <a:off x="0" y="0"/>
                <a:ext cx="1199410" cy="1531957"/>
              </a:xfrm>
              <a:custGeom>
                <a:avLst/>
                <a:gdLst/>
                <a:ahLst/>
                <a:cxnLst>
                  <a:cxn ang="0">
                    <a:pos x="wd2" y="hd2"/>
                  </a:cxn>
                  <a:cxn ang="5400000">
                    <a:pos x="wd2" y="hd2"/>
                  </a:cxn>
                  <a:cxn ang="10800000">
                    <a:pos x="wd2" y="hd2"/>
                  </a:cxn>
                  <a:cxn ang="16200000">
                    <a:pos x="wd2" y="hd2"/>
                  </a:cxn>
                </a:cxnLst>
                <a:rect l="0" t="0" r="r" b="b"/>
                <a:pathLst>
                  <a:path w="21600" h="21600" extrusionOk="0">
                    <a:moveTo>
                      <a:pt x="10785" y="0"/>
                    </a:moveTo>
                    <a:lnTo>
                      <a:pt x="9530" y="183"/>
                    </a:lnTo>
                    <a:lnTo>
                      <a:pt x="8495" y="684"/>
                    </a:lnTo>
                    <a:lnTo>
                      <a:pt x="7780" y="1428"/>
                    </a:lnTo>
                    <a:lnTo>
                      <a:pt x="7485" y="2343"/>
                    </a:lnTo>
                    <a:lnTo>
                      <a:pt x="3449" y="2343"/>
                    </a:lnTo>
                    <a:lnTo>
                      <a:pt x="2108" y="2544"/>
                    </a:lnTo>
                    <a:lnTo>
                      <a:pt x="1011" y="3091"/>
                    </a:lnTo>
                    <a:lnTo>
                      <a:pt x="271" y="3901"/>
                    </a:lnTo>
                    <a:lnTo>
                      <a:pt x="0" y="4893"/>
                    </a:lnTo>
                    <a:lnTo>
                      <a:pt x="0" y="19051"/>
                    </a:lnTo>
                    <a:lnTo>
                      <a:pt x="271" y="20042"/>
                    </a:lnTo>
                    <a:lnTo>
                      <a:pt x="1011" y="20852"/>
                    </a:lnTo>
                    <a:lnTo>
                      <a:pt x="2108" y="21399"/>
                    </a:lnTo>
                    <a:lnTo>
                      <a:pt x="3449" y="21600"/>
                    </a:lnTo>
                    <a:lnTo>
                      <a:pt x="13149" y="21600"/>
                    </a:lnTo>
                    <a:lnTo>
                      <a:pt x="10128" y="19962"/>
                    </a:lnTo>
                    <a:lnTo>
                      <a:pt x="3449" y="19962"/>
                    </a:lnTo>
                    <a:lnTo>
                      <a:pt x="2970" y="19890"/>
                    </a:lnTo>
                    <a:lnTo>
                      <a:pt x="2578" y="19695"/>
                    </a:lnTo>
                    <a:lnTo>
                      <a:pt x="2313" y="19405"/>
                    </a:lnTo>
                    <a:lnTo>
                      <a:pt x="2216" y="19051"/>
                    </a:lnTo>
                    <a:lnTo>
                      <a:pt x="2216" y="4893"/>
                    </a:lnTo>
                    <a:lnTo>
                      <a:pt x="2313" y="4538"/>
                    </a:lnTo>
                    <a:lnTo>
                      <a:pt x="2578" y="4249"/>
                    </a:lnTo>
                    <a:lnTo>
                      <a:pt x="2970" y="4053"/>
                    </a:lnTo>
                    <a:lnTo>
                      <a:pt x="3449" y="3981"/>
                    </a:lnTo>
                    <a:lnTo>
                      <a:pt x="21600" y="3981"/>
                    </a:lnTo>
                    <a:lnTo>
                      <a:pt x="21578" y="3901"/>
                    </a:lnTo>
                    <a:lnTo>
                      <a:pt x="20979" y="3245"/>
                    </a:lnTo>
                    <a:lnTo>
                      <a:pt x="10785" y="3245"/>
                    </a:lnTo>
                    <a:lnTo>
                      <a:pt x="10383" y="3187"/>
                    </a:lnTo>
                    <a:lnTo>
                      <a:pt x="10047" y="3029"/>
                    </a:lnTo>
                    <a:lnTo>
                      <a:pt x="9809" y="2793"/>
                    </a:lnTo>
                    <a:lnTo>
                      <a:pt x="9702" y="2501"/>
                    </a:lnTo>
                    <a:lnTo>
                      <a:pt x="9699" y="2441"/>
                    </a:lnTo>
                    <a:lnTo>
                      <a:pt x="9784" y="2129"/>
                    </a:lnTo>
                    <a:lnTo>
                      <a:pt x="10017" y="1873"/>
                    </a:lnTo>
                    <a:lnTo>
                      <a:pt x="10363" y="1701"/>
                    </a:lnTo>
                    <a:lnTo>
                      <a:pt x="10785" y="1638"/>
                    </a:lnTo>
                    <a:lnTo>
                      <a:pt x="13859" y="1638"/>
                    </a:lnTo>
                    <a:lnTo>
                      <a:pt x="13791" y="1428"/>
                    </a:lnTo>
                    <a:lnTo>
                      <a:pt x="13076" y="684"/>
                    </a:lnTo>
                    <a:lnTo>
                      <a:pt x="12041" y="183"/>
                    </a:lnTo>
                    <a:lnTo>
                      <a:pt x="10785" y="0"/>
                    </a:lnTo>
                    <a:close/>
                  </a:path>
                </a:pathLst>
              </a:custGeom>
              <a:solidFill>
                <a:srgbClr val="FFFFFF"/>
              </a:solidFill>
              <a:ln w="12700" cap="flat">
                <a:noFill/>
                <a:miter lim="400000"/>
              </a:ln>
              <a:effectLst/>
            </p:spPr>
            <p:txBody>
              <a:bodyPr wrap="square" lIns="121917" tIns="121917" rIns="121917" bIns="121917" numCol="1" anchor="t">
                <a:noAutofit/>
              </a:bodyPr>
              <a:lstStyle/>
              <a:p>
                <a:pPr algn="l" defTabSz="1132840">
                  <a:spcBef>
                    <a:spcPts val="3200"/>
                  </a:spcBef>
                  <a:defRPr sz="1600" cap="none" spc="602"/>
                </a:pPr>
                <a:endParaRPr/>
              </a:p>
            </p:txBody>
          </p:sp>
          <p:sp>
            <p:nvSpPr>
              <p:cNvPr id="754" name="Shape"/>
              <p:cNvSpPr/>
              <p:nvPr/>
            </p:nvSpPr>
            <p:spPr>
              <a:xfrm>
                <a:off x="1021728" y="282362"/>
                <a:ext cx="191543" cy="325479"/>
              </a:xfrm>
              <a:custGeom>
                <a:avLst/>
                <a:gdLst/>
                <a:ahLst/>
                <a:cxnLst>
                  <a:cxn ang="0">
                    <a:pos x="wd2" y="hd2"/>
                  </a:cxn>
                  <a:cxn ang="5400000">
                    <a:pos x="wd2" y="hd2"/>
                  </a:cxn>
                  <a:cxn ang="10800000">
                    <a:pos x="wd2" y="hd2"/>
                  </a:cxn>
                  <a:cxn ang="16200000">
                    <a:pos x="wd2" y="hd2"/>
                  </a:cxn>
                </a:cxnLst>
                <a:rect l="0" t="0" r="r" b="b"/>
                <a:pathLst>
                  <a:path w="21600" h="21600" extrusionOk="0">
                    <a:moveTo>
                      <a:pt x="20037" y="0"/>
                    </a:moveTo>
                    <a:lnTo>
                      <a:pt x="0" y="0"/>
                    </a:lnTo>
                    <a:lnTo>
                      <a:pt x="3004" y="338"/>
                    </a:lnTo>
                    <a:lnTo>
                      <a:pt x="5459" y="1258"/>
                    </a:lnTo>
                    <a:lnTo>
                      <a:pt x="7116" y="2622"/>
                    </a:lnTo>
                    <a:lnTo>
                      <a:pt x="7724" y="4291"/>
                    </a:lnTo>
                    <a:lnTo>
                      <a:pt x="7724" y="21600"/>
                    </a:lnTo>
                    <a:lnTo>
                      <a:pt x="21600" y="11581"/>
                    </a:lnTo>
                    <a:lnTo>
                      <a:pt x="21600" y="4291"/>
                    </a:lnTo>
                    <a:lnTo>
                      <a:pt x="20037" y="0"/>
                    </a:lnTo>
                    <a:close/>
                  </a:path>
                </a:pathLst>
              </a:custGeom>
              <a:solidFill>
                <a:srgbClr val="FFFFFF"/>
              </a:solidFill>
              <a:ln w="12700" cap="flat">
                <a:noFill/>
                <a:miter lim="400000"/>
              </a:ln>
              <a:effectLst/>
            </p:spPr>
            <p:txBody>
              <a:bodyPr wrap="square" lIns="121917" tIns="121917" rIns="121917" bIns="121917" numCol="1" anchor="t">
                <a:noAutofit/>
              </a:bodyPr>
              <a:lstStyle/>
              <a:p>
                <a:pPr algn="l" defTabSz="1132840">
                  <a:spcBef>
                    <a:spcPts val="3200"/>
                  </a:spcBef>
                  <a:defRPr sz="1600" cap="none" spc="602"/>
                </a:pPr>
                <a:endParaRPr/>
              </a:p>
            </p:txBody>
          </p:sp>
          <p:sp>
            <p:nvSpPr>
              <p:cNvPr id="755" name="Shape"/>
              <p:cNvSpPr/>
              <p:nvPr/>
            </p:nvSpPr>
            <p:spPr>
              <a:xfrm>
                <a:off x="362667" y="116158"/>
                <a:ext cx="802236" cy="228456"/>
              </a:xfrm>
              <a:custGeom>
                <a:avLst/>
                <a:gdLst/>
                <a:ahLst/>
                <a:cxnLst>
                  <a:cxn ang="0">
                    <a:pos x="wd2" y="hd2"/>
                  </a:cxn>
                  <a:cxn ang="5400000">
                    <a:pos x="wd2" y="hd2"/>
                  </a:cxn>
                  <a:cxn ang="10800000">
                    <a:pos x="wd2" y="hd2"/>
                  </a:cxn>
                  <a:cxn ang="16200000">
                    <a:pos x="wd2" y="hd2"/>
                  </a:cxn>
                </a:cxnLst>
                <a:rect l="0" t="0" r="r" b="b"/>
                <a:pathLst>
                  <a:path w="21600" h="21600" extrusionOk="0">
                    <a:moveTo>
                      <a:pt x="12469" y="15714"/>
                    </a:moveTo>
                    <a:lnTo>
                      <a:pt x="253" y="15714"/>
                    </a:lnTo>
                    <a:lnTo>
                      <a:pt x="93" y="16516"/>
                    </a:lnTo>
                    <a:lnTo>
                      <a:pt x="0" y="17474"/>
                    </a:lnTo>
                    <a:lnTo>
                      <a:pt x="5" y="19450"/>
                    </a:lnTo>
                    <a:lnTo>
                      <a:pt x="71" y="20263"/>
                    </a:lnTo>
                    <a:lnTo>
                      <a:pt x="303" y="21600"/>
                    </a:lnTo>
                    <a:lnTo>
                      <a:pt x="12419" y="21600"/>
                    </a:lnTo>
                    <a:lnTo>
                      <a:pt x="12651" y="20263"/>
                    </a:lnTo>
                    <a:lnTo>
                      <a:pt x="12716" y="19450"/>
                    </a:lnTo>
                    <a:lnTo>
                      <a:pt x="12721" y="17474"/>
                    </a:lnTo>
                    <a:lnTo>
                      <a:pt x="12628" y="16516"/>
                    </a:lnTo>
                    <a:lnTo>
                      <a:pt x="12469" y="15714"/>
                    </a:lnTo>
                    <a:close/>
                    <a:moveTo>
                      <a:pt x="10955" y="0"/>
                    </a:moveTo>
                    <a:lnTo>
                      <a:pt x="6360" y="0"/>
                    </a:lnTo>
                    <a:lnTo>
                      <a:pt x="6992" y="424"/>
                    </a:lnTo>
                    <a:lnTo>
                      <a:pt x="7509" y="1580"/>
                    </a:lnTo>
                    <a:lnTo>
                      <a:pt x="7858" y="3293"/>
                    </a:lnTo>
                    <a:lnTo>
                      <a:pt x="7985" y="5387"/>
                    </a:lnTo>
                    <a:lnTo>
                      <a:pt x="7981" y="5789"/>
                    </a:lnTo>
                    <a:lnTo>
                      <a:pt x="7821" y="7747"/>
                    </a:lnTo>
                    <a:lnTo>
                      <a:pt x="7465" y="9330"/>
                    </a:lnTo>
                    <a:lnTo>
                      <a:pt x="6962" y="10388"/>
                    </a:lnTo>
                    <a:lnTo>
                      <a:pt x="6360" y="10774"/>
                    </a:lnTo>
                    <a:lnTo>
                      <a:pt x="21600" y="10774"/>
                    </a:lnTo>
                    <a:lnTo>
                      <a:pt x="21390" y="9743"/>
                    </a:lnTo>
                    <a:lnTo>
                      <a:pt x="19751" y="6075"/>
                    </a:lnTo>
                    <a:lnTo>
                      <a:pt x="17745" y="4730"/>
                    </a:lnTo>
                    <a:lnTo>
                      <a:pt x="11295" y="4730"/>
                    </a:lnTo>
                    <a:lnTo>
                      <a:pt x="10955" y="0"/>
                    </a:lnTo>
                    <a:close/>
                  </a:path>
                </a:pathLst>
              </a:custGeom>
              <a:solidFill>
                <a:srgbClr val="FFFFFF"/>
              </a:solidFill>
              <a:ln w="12700" cap="flat">
                <a:noFill/>
                <a:miter lim="400000"/>
              </a:ln>
              <a:effectLst/>
            </p:spPr>
            <p:txBody>
              <a:bodyPr wrap="square" lIns="121917" tIns="121917" rIns="121917" bIns="121917" numCol="1" anchor="t">
                <a:noAutofit/>
              </a:bodyPr>
              <a:lstStyle/>
              <a:p>
                <a:pPr algn="l" defTabSz="1132840">
                  <a:spcBef>
                    <a:spcPts val="3200"/>
                  </a:spcBef>
                  <a:defRPr sz="1600" cap="none" spc="602"/>
                </a:pPr>
                <a:endParaRPr/>
              </a:p>
            </p:txBody>
          </p:sp>
        </p:grpSp>
        <p:grpSp>
          <p:nvGrpSpPr>
            <p:cNvPr id="759" name="Group"/>
            <p:cNvGrpSpPr/>
            <p:nvPr/>
          </p:nvGrpSpPr>
          <p:grpSpPr>
            <a:xfrm>
              <a:off x="1304208" y="935354"/>
              <a:ext cx="1078668" cy="1018160"/>
              <a:chOff x="0" y="0"/>
              <a:chExt cx="1078667" cy="1018158"/>
            </a:xfrm>
          </p:grpSpPr>
          <p:sp>
            <p:nvSpPr>
              <p:cNvPr id="757" name="Shape"/>
              <p:cNvSpPr/>
              <p:nvPr/>
            </p:nvSpPr>
            <p:spPr>
              <a:xfrm>
                <a:off x="0" y="427090"/>
                <a:ext cx="778532" cy="591069"/>
              </a:xfrm>
              <a:custGeom>
                <a:avLst/>
                <a:gdLst/>
                <a:ahLst/>
                <a:cxnLst>
                  <a:cxn ang="0">
                    <a:pos x="wd2" y="hd2"/>
                  </a:cxn>
                  <a:cxn ang="5400000">
                    <a:pos x="wd2" y="hd2"/>
                  </a:cxn>
                  <a:cxn ang="10800000">
                    <a:pos x="wd2" y="hd2"/>
                  </a:cxn>
                  <a:cxn ang="16200000">
                    <a:pos x="wd2" y="hd2"/>
                  </a:cxn>
                </a:cxnLst>
                <a:rect l="0" t="0" r="r" b="b"/>
                <a:pathLst>
                  <a:path w="21600" h="21600" extrusionOk="0">
                    <a:moveTo>
                      <a:pt x="4526" y="0"/>
                    </a:moveTo>
                    <a:lnTo>
                      <a:pt x="0" y="9060"/>
                    </a:lnTo>
                    <a:lnTo>
                      <a:pt x="13747" y="21600"/>
                    </a:lnTo>
                    <a:lnTo>
                      <a:pt x="21600" y="5928"/>
                    </a:lnTo>
                    <a:lnTo>
                      <a:pt x="12159" y="5928"/>
                    </a:lnTo>
                    <a:lnTo>
                      <a:pt x="4526" y="0"/>
                    </a:lnTo>
                    <a:close/>
                  </a:path>
                </a:pathLst>
              </a:custGeom>
              <a:solidFill>
                <a:srgbClr val="FFFFFF"/>
              </a:solidFill>
              <a:ln w="12700" cap="flat">
                <a:noFill/>
                <a:miter lim="400000"/>
              </a:ln>
              <a:effectLst/>
            </p:spPr>
            <p:txBody>
              <a:bodyPr wrap="square" lIns="121917" tIns="121917" rIns="121917" bIns="121917" numCol="1" anchor="t">
                <a:noAutofit/>
              </a:bodyPr>
              <a:lstStyle/>
              <a:p>
                <a:pPr algn="l" defTabSz="1132840">
                  <a:spcBef>
                    <a:spcPts val="3200"/>
                  </a:spcBef>
                  <a:defRPr sz="1600" cap="none" spc="602"/>
                </a:pPr>
                <a:endParaRPr/>
              </a:p>
            </p:txBody>
          </p:sp>
          <p:sp>
            <p:nvSpPr>
              <p:cNvPr id="758" name="Shape"/>
              <p:cNvSpPr/>
              <p:nvPr/>
            </p:nvSpPr>
            <p:spPr>
              <a:xfrm>
                <a:off x="438264" y="0"/>
                <a:ext cx="640404" cy="589319"/>
              </a:xfrm>
              <a:custGeom>
                <a:avLst/>
                <a:gdLst/>
                <a:ahLst/>
                <a:cxnLst>
                  <a:cxn ang="0">
                    <a:pos x="wd2" y="hd2"/>
                  </a:cxn>
                  <a:cxn ang="5400000">
                    <a:pos x="wd2" y="hd2"/>
                  </a:cxn>
                  <a:cxn ang="10800000">
                    <a:pos x="wd2" y="hd2"/>
                  </a:cxn>
                  <a:cxn ang="16200000">
                    <a:pos x="wd2" y="hd2"/>
                  </a:cxn>
                </a:cxnLst>
                <a:rect l="0" t="0" r="r" b="b"/>
                <a:pathLst>
                  <a:path w="21600" h="21600" extrusionOk="0">
                    <a:moveTo>
                      <a:pt x="16203" y="0"/>
                    </a:moveTo>
                    <a:lnTo>
                      <a:pt x="0" y="21600"/>
                    </a:lnTo>
                    <a:lnTo>
                      <a:pt x="11477" y="21600"/>
                    </a:lnTo>
                    <a:lnTo>
                      <a:pt x="21600" y="4934"/>
                    </a:lnTo>
                    <a:lnTo>
                      <a:pt x="16203" y="0"/>
                    </a:lnTo>
                    <a:close/>
                  </a:path>
                </a:pathLst>
              </a:custGeom>
              <a:solidFill>
                <a:srgbClr val="FFFFFF"/>
              </a:solidFill>
              <a:ln w="12700" cap="flat">
                <a:noFill/>
                <a:miter lim="400000"/>
              </a:ln>
              <a:effectLst/>
            </p:spPr>
            <p:txBody>
              <a:bodyPr wrap="square" lIns="121917" tIns="121917" rIns="121917" bIns="121917" numCol="1" anchor="t">
                <a:noAutofit/>
              </a:bodyPr>
              <a:lstStyle/>
              <a:p>
                <a:pPr algn="l" defTabSz="1132840">
                  <a:spcBef>
                    <a:spcPts val="3200"/>
                  </a:spcBef>
                  <a:defRPr sz="1600" cap="none" spc="602"/>
                </a:pPr>
                <a:endParaRPr/>
              </a:p>
            </p:txBody>
          </p:sp>
        </p:grpSp>
      </p:grpSp>
      <p:sp>
        <p:nvSpPr>
          <p:cNvPr id="761" name="PROPOSAL FOR FACEBOOK"/>
          <p:cNvSpPr txBox="1">
            <a:spLocks noGrp="1"/>
          </p:cNvSpPr>
          <p:nvPr>
            <p:ph type="body" sz="quarter" idx="24"/>
          </p:nvPr>
        </p:nvSpPr>
        <p:spPr>
          <a:xfrm rot="5400000">
            <a:off x="-1950483" y="6287786"/>
            <a:ext cx="5181405" cy="447036"/>
          </a:xfrm>
          <a:prstGeom prst="rect">
            <a:avLst/>
          </a:prstGeom>
        </p:spPr>
        <p:txBody>
          <a:bodyPr lIns="121917" tIns="121917" rIns="121917" bIns="121917" anchor="b">
            <a:normAutofit/>
          </a:bodyPr>
          <a:lstStyle>
            <a:lvl1pPr marL="0" indent="0" defTabSz="1223634">
              <a:spcBef>
                <a:spcPts val="1300"/>
              </a:spcBef>
              <a:buSzTx/>
              <a:buFontTx/>
              <a:buNone/>
              <a:defRPr sz="1200" spc="960">
                <a:solidFill>
                  <a:srgbClr val="53585F">
                    <a:alpha val="63000"/>
                  </a:srgbClr>
                </a:solidFill>
                <a:latin typeface="+mj-lt"/>
                <a:ea typeface="+mj-ea"/>
                <a:cs typeface="+mj-cs"/>
                <a:sym typeface="Montserrat"/>
              </a:defRPr>
            </a:lvl1pPr>
          </a:lstStyle>
          <a:p>
            <a:r>
              <a:t>PROPOSAL FOR FACEBOOK</a:t>
            </a:r>
          </a:p>
        </p:txBody>
      </p:sp>
      <p:sp>
        <p:nvSpPr>
          <p:cNvPr id="762" name="Rectangle"/>
          <p:cNvSpPr>
            <a:spLocks noGrp="1"/>
          </p:cNvSpPr>
          <p:nvPr>
            <p:ph type="body" sz="half" idx="25"/>
          </p:nvPr>
        </p:nvSpPr>
        <p:spPr>
          <a:xfrm>
            <a:off x="15239596" y="2204855"/>
            <a:ext cx="7308327" cy="9323722"/>
          </a:xfrm>
          <a:prstGeom prst="rect">
            <a:avLst/>
          </a:prstGeom>
        </p:spPr>
        <p:txBody>
          <a:bodyPr lIns="99327" tIns="99327" rIns="99327" bIns="99327">
            <a:normAutofit/>
          </a:bodyPr>
          <a:lstStyle/>
          <a:p>
            <a:pPr marL="0" indent="0">
              <a:lnSpc>
                <a:spcPct val="90000"/>
              </a:lnSpc>
              <a:buSzTx/>
              <a:buFontTx/>
              <a:buNone/>
              <a:defRPr sz="2000" spc="159">
                <a:latin typeface="+mn-lt"/>
                <a:ea typeface="+mn-ea"/>
                <a:cs typeface="+mn-cs"/>
                <a:sym typeface="Montserrat Light"/>
              </a:defRPr>
            </a:pPr>
            <a:endParaRPr/>
          </a:p>
        </p:txBody>
      </p:sp>
    </p:spTree>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x">
  <p:cSld name="HEX 4">
    <p:bg>
      <p:bgPr>
        <a:solidFill>
          <a:srgbClr val="E7EAEC"/>
        </a:solidFill>
        <a:effectLst/>
      </p:bgPr>
    </p:bg>
    <p:spTree>
      <p:nvGrpSpPr>
        <p:cNvPr id="1" name=""/>
        <p:cNvGrpSpPr/>
        <p:nvPr/>
      </p:nvGrpSpPr>
      <p:grpSpPr>
        <a:xfrm>
          <a:off x="0" y="0"/>
          <a:ext cx="0" cy="0"/>
          <a:chOff x="0" y="0"/>
          <a:chExt cx="0" cy="0"/>
        </a:xfrm>
      </p:grpSpPr>
      <p:sp>
        <p:nvSpPr>
          <p:cNvPr id="769" name="Rectangle"/>
          <p:cNvSpPr/>
          <p:nvPr/>
        </p:nvSpPr>
        <p:spPr>
          <a:xfrm>
            <a:off x="-35796" y="-1"/>
            <a:ext cx="24402131" cy="1301191"/>
          </a:xfrm>
          <a:prstGeom prst="rect">
            <a:avLst/>
          </a:prstGeom>
          <a:solidFill>
            <a:srgbClr val="FFFFFF"/>
          </a:solidFill>
          <a:ln w="12700">
            <a:miter lim="400000"/>
          </a:ln>
        </p:spPr>
        <p:txBody>
          <a:bodyPr lIns="121917" tIns="121917" rIns="121917" bIns="121917" anchor="ctr"/>
          <a:lstStyle/>
          <a:p>
            <a:pPr defTabSz="1132840">
              <a:spcBef>
                <a:spcPts val="3200"/>
              </a:spcBef>
              <a:defRPr sz="5600" cap="none" spc="448">
                <a:solidFill>
                  <a:srgbClr val="777F8B"/>
                </a:solidFill>
                <a:latin typeface="Calibri"/>
                <a:ea typeface="Calibri"/>
                <a:cs typeface="Calibri"/>
                <a:sym typeface="Calibri"/>
              </a:defRPr>
            </a:pPr>
            <a:endParaRPr/>
          </a:p>
        </p:txBody>
      </p:sp>
      <p:grpSp>
        <p:nvGrpSpPr>
          <p:cNvPr id="774" name="Group"/>
          <p:cNvGrpSpPr/>
          <p:nvPr/>
        </p:nvGrpSpPr>
        <p:grpSpPr>
          <a:xfrm>
            <a:off x="24584" y="2187570"/>
            <a:ext cx="11633585" cy="11193927"/>
            <a:chOff x="0" y="0"/>
            <a:chExt cx="11633583" cy="11193926"/>
          </a:xfrm>
        </p:grpSpPr>
        <p:sp>
          <p:nvSpPr>
            <p:cNvPr id="770" name="Shape"/>
            <p:cNvSpPr/>
            <p:nvPr/>
          </p:nvSpPr>
          <p:spPr>
            <a:xfrm>
              <a:off x="0" y="0"/>
              <a:ext cx="11633585" cy="11193926"/>
            </a:xfrm>
            <a:custGeom>
              <a:avLst/>
              <a:gdLst/>
              <a:ahLst/>
              <a:cxnLst>
                <a:cxn ang="0">
                  <a:pos x="wd2" y="hd2"/>
                </a:cxn>
                <a:cxn ang="5400000">
                  <a:pos x="wd2" y="hd2"/>
                </a:cxn>
                <a:cxn ang="10800000">
                  <a:pos x="wd2" y="hd2"/>
                </a:cxn>
                <a:cxn ang="16200000">
                  <a:pos x="wd2" y="hd2"/>
                </a:cxn>
              </a:cxnLst>
              <a:rect l="0" t="0" r="r" b="b"/>
              <a:pathLst>
                <a:path w="21600" h="21600" extrusionOk="0">
                  <a:moveTo>
                    <a:pt x="14072" y="0"/>
                  </a:moveTo>
                  <a:lnTo>
                    <a:pt x="0" y="0"/>
                  </a:lnTo>
                  <a:lnTo>
                    <a:pt x="0" y="21600"/>
                  </a:lnTo>
                  <a:lnTo>
                    <a:pt x="13382" y="21600"/>
                  </a:lnTo>
                  <a:lnTo>
                    <a:pt x="21600" y="10327"/>
                  </a:lnTo>
                  <a:lnTo>
                    <a:pt x="14072" y="0"/>
                  </a:lnTo>
                  <a:close/>
                </a:path>
              </a:pathLst>
            </a:custGeom>
            <a:solidFill>
              <a:srgbClr val="000000">
                <a:alpha val="3000"/>
              </a:srgbClr>
            </a:solidFill>
            <a:ln w="12700" cap="flat">
              <a:noFill/>
              <a:miter lim="400000"/>
            </a:ln>
            <a:effectLst/>
          </p:spPr>
          <p:txBody>
            <a:bodyPr wrap="square" lIns="121917" tIns="121917" rIns="121917" bIns="121917" numCol="1" anchor="t">
              <a:noAutofit/>
            </a:bodyPr>
            <a:lstStyle/>
            <a:p>
              <a:pPr algn="l" defTabSz="1132840">
                <a:spcBef>
                  <a:spcPts val="3200"/>
                </a:spcBef>
                <a:defRPr sz="5600" spc="448">
                  <a:solidFill>
                    <a:srgbClr val="000000"/>
                  </a:solidFill>
                  <a:latin typeface="+mn-lt"/>
                  <a:ea typeface="+mn-ea"/>
                  <a:cs typeface="+mn-cs"/>
                  <a:sym typeface="Montserrat Light"/>
                </a:defRPr>
              </a:pPr>
              <a:endParaRPr/>
            </a:p>
          </p:txBody>
        </p:sp>
        <p:sp>
          <p:nvSpPr>
            <p:cNvPr id="771" name="Rectangle"/>
            <p:cNvSpPr/>
            <p:nvPr/>
          </p:nvSpPr>
          <p:spPr>
            <a:xfrm>
              <a:off x="20152" y="1592506"/>
              <a:ext cx="1697342" cy="7732903"/>
            </a:xfrm>
            <a:prstGeom prst="rect">
              <a:avLst/>
            </a:prstGeom>
            <a:solidFill>
              <a:srgbClr val="FFFFFF">
                <a:alpha val="31000"/>
              </a:srgbClr>
            </a:solidFill>
            <a:ln w="12700" cap="flat">
              <a:noFill/>
              <a:miter lim="400000"/>
            </a:ln>
            <a:effectLst/>
          </p:spPr>
          <p:txBody>
            <a:bodyPr wrap="square" lIns="121917" tIns="121917" rIns="121917" bIns="121917" numCol="1" anchor="t">
              <a:noAutofit/>
            </a:bodyPr>
            <a:lstStyle/>
            <a:p>
              <a:pPr algn="l" defTabSz="1132840">
                <a:spcBef>
                  <a:spcPts val="3200"/>
                </a:spcBef>
                <a:defRPr sz="5600" spc="448">
                  <a:solidFill>
                    <a:srgbClr val="000000"/>
                  </a:solidFill>
                  <a:latin typeface="+mn-lt"/>
                  <a:ea typeface="+mn-ea"/>
                  <a:cs typeface="+mn-cs"/>
                  <a:sym typeface="Montserrat Light"/>
                </a:defRPr>
              </a:pPr>
              <a:endParaRPr/>
            </a:p>
          </p:txBody>
        </p:sp>
        <p:sp>
          <p:nvSpPr>
            <p:cNvPr id="772" name="Shape"/>
            <p:cNvSpPr/>
            <p:nvPr/>
          </p:nvSpPr>
          <p:spPr>
            <a:xfrm>
              <a:off x="3873231" y="4327016"/>
              <a:ext cx="1972268" cy="202360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241" y="749"/>
                  </a:lnTo>
                  <a:lnTo>
                    <a:pt x="20794" y="1570"/>
                  </a:lnTo>
                  <a:lnTo>
                    <a:pt x="20258" y="2464"/>
                  </a:lnTo>
                  <a:lnTo>
                    <a:pt x="19633" y="3430"/>
                  </a:lnTo>
                  <a:lnTo>
                    <a:pt x="19043" y="4228"/>
                  </a:lnTo>
                  <a:lnTo>
                    <a:pt x="18362" y="5022"/>
                  </a:lnTo>
                  <a:lnTo>
                    <a:pt x="17590" y="5810"/>
                  </a:lnTo>
                  <a:lnTo>
                    <a:pt x="16725" y="6592"/>
                  </a:lnTo>
                  <a:lnTo>
                    <a:pt x="15767" y="7370"/>
                  </a:lnTo>
                  <a:lnTo>
                    <a:pt x="14899" y="8005"/>
                  </a:lnTo>
                  <a:lnTo>
                    <a:pt x="13953" y="8619"/>
                  </a:lnTo>
                  <a:lnTo>
                    <a:pt x="12931" y="9212"/>
                  </a:lnTo>
                  <a:lnTo>
                    <a:pt x="11832" y="9784"/>
                  </a:lnTo>
                  <a:lnTo>
                    <a:pt x="10657" y="10335"/>
                  </a:lnTo>
                  <a:lnTo>
                    <a:pt x="9405" y="10864"/>
                  </a:lnTo>
                  <a:lnTo>
                    <a:pt x="8415" y="11237"/>
                  </a:lnTo>
                  <a:lnTo>
                    <a:pt x="7372" y="11574"/>
                  </a:lnTo>
                  <a:lnTo>
                    <a:pt x="6275" y="11877"/>
                  </a:lnTo>
                  <a:lnTo>
                    <a:pt x="5126" y="12145"/>
                  </a:lnTo>
                  <a:lnTo>
                    <a:pt x="3923" y="12378"/>
                  </a:lnTo>
                  <a:lnTo>
                    <a:pt x="2668" y="12576"/>
                  </a:lnTo>
                  <a:lnTo>
                    <a:pt x="1360" y="12739"/>
                  </a:lnTo>
                  <a:lnTo>
                    <a:pt x="0" y="12868"/>
                  </a:lnTo>
                  <a:lnTo>
                    <a:pt x="2231" y="13129"/>
                  </a:lnTo>
                  <a:lnTo>
                    <a:pt x="4316" y="13446"/>
                  </a:lnTo>
                  <a:lnTo>
                    <a:pt x="6258" y="13812"/>
                  </a:lnTo>
                  <a:lnTo>
                    <a:pt x="8061" y="14222"/>
                  </a:lnTo>
                  <a:lnTo>
                    <a:pt x="9730" y="14668"/>
                  </a:lnTo>
                  <a:lnTo>
                    <a:pt x="11269" y="15145"/>
                  </a:lnTo>
                  <a:lnTo>
                    <a:pt x="12682" y="15646"/>
                  </a:lnTo>
                  <a:lnTo>
                    <a:pt x="13973" y="16164"/>
                  </a:lnTo>
                  <a:lnTo>
                    <a:pt x="15147" y="16694"/>
                  </a:lnTo>
                  <a:lnTo>
                    <a:pt x="16208" y="17228"/>
                  </a:lnTo>
                  <a:lnTo>
                    <a:pt x="17159" y="17761"/>
                  </a:lnTo>
                  <a:lnTo>
                    <a:pt x="18006" y="18286"/>
                  </a:lnTo>
                  <a:lnTo>
                    <a:pt x="18752" y="18797"/>
                  </a:lnTo>
                  <a:lnTo>
                    <a:pt x="19959" y="19750"/>
                  </a:lnTo>
                  <a:lnTo>
                    <a:pt x="20813" y="20569"/>
                  </a:lnTo>
                  <a:lnTo>
                    <a:pt x="21349" y="21202"/>
                  </a:lnTo>
                  <a:lnTo>
                    <a:pt x="21600" y="21600"/>
                  </a:lnTo>
                  <a:lnTo>
                    <a:pt x="21600" y="0"/>
                  </a:lnTo>
                  <a:close/>
                </a:path>
              </a:pathLst>
            </a:custGeom>
            <a:solidFill>
              <a:srgbClr val="FFFFFF">
                <a:alpha val="31000"/>
              </a:srgbClr>
            </a:solidFill>
            <a:ln w="12700" cap="flat">
              <a:noFill/>
              <a:miter lim="400000"/>
            </a:ln>
            <a:effectLst/>
          </p:spPr>
          <p:txBody>
            <a:bodyPr wrap="square" lIns="121917" tIns="121917" rIns="121917" bIns="121917" numCol="1" anchor="t">
              <a:noAutofit/>
            </a:bodyPr>
            <a:lstStyle/>
            <a:p>
              <a:pPr algn="l" defTabSz="1132840">
                <a:spcBef>
                  <a:spcPts val="3200"/>
                </a:spcBef>
                <a:defRPr sz="5600" spc="448">
                  <a:solidFill>
                    <a:srgbClr val="000000"/>
                  </a:solidFill>
                  <a:latin typeface="+mn-lt"/>
                  <a:ea typeface="+mn-ea"/>
                  <a:cs typeface="+mn-cs"/>
                  <a:sym typeface="Montserrat Light"/>
                </a:defRPr>
              </a:pPr>
              <a:endParaRPr/>
            </a:p>
          </p:txBody>
        </p:sp>
        <p:sp>
          <p:nvSpPr>
            <p:cNvPr id="773" name="Shape"/>
            <p:cNvSpPr/>
            <p:nvPr/>
          </p:nvSpPr>
          <p:spPr>
            <a:xfrm>
              <a:off x="2787725" y="1592514"/>
              <a:ext cx="3057774" cy="154082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1385" y="124"/>
                  </a:lnTo>
                  <a:lnTo>
                    <a:pt x="2710" y="317"/>
                  </a:lnTo>
                  <a:lnTo>
                    <a:pt x="3977" y="576"/>
                  </a:lnTo>
                  <a:lnTo>
                    <a:pt x="5187" y="896"/>
                  </a:lnTo>
                  <a:lnTo>
                    <a:pt x="6342" y="1273"/>
                  </a:lnTo>
                  <a:lnTo>
                    <a:pt x="7442" y="1705"/>
                  </a:lnTo>
                  <a:lnTo>
                    <a:pt x="8489" y="2187"/>
                  </a:lnTo>
                  <a:lnTo>
                    <a:pt x="9484" y="2716"/>
                  </a:lnTo>
                  <a:lnTo>
                    <a:pt x="10428" y="3287"/>
                  </a:lnTo>
                  <a:lnTo>
                    <a:pt x="11323" y="3897"/>
                  </a:lnTo>
                  <a:lnTo>
                    <a:pt x="12171" y="4542"/>
                  </a:lnTo>
                  <a:lnTo>
                    <a:pt x="12971" y="5219"/>
                  </a:lnTo>
                  <a:lnTo>
                    <a:pt x="13726" y="5924"/>
                  </a:lnTo>
                  <a:lnTo>
                    <a:pt x="14437" y="6652"/>
                  </a:lnTo>
                  <a:lnTo>
                    <a:pt x="15105" y="7400"/>
                  </a:lnTo>
                  <a:lnTo>
                    <a:pt x="15731" y="8165"/>
                  </a:lnTo>
                  <a:lnTo>
                    <a:pt x="16317" y="8942"/>
                  </a:lnTo>
                  <a:lnTo>
                    <a:pt x="16864" y="9728"/>
                  </a:lnTo>
                  <a:lnTo>
                    <a:pt x="17373" y="10519"/>
                  </a:lnTo>
                  <a:lnTo>
                    <a:pt x="17846" y="11312"/>
                  </a:lnTo>
                  <a:lnTo>
                    <a:pt x="18283" y="12102"/>
                  </a:lnTo>
                  <a:lnTo>
                    <a:pt x="18687" y="12885"/>
                  </a:lnTo>
                  <a:lnTo>
                    <a:pt x="19058" y="13659"/>
                  </a:lnTo>
                  <a:lnTo>
                    <a:pt x="19707" y="15161"/>
                  </a:lnTo>
                  <a:lnTo>
                    <a:pt x="20241" y="16578"/>
                  </a:lnTo>
                  <a:lnTo>
                    <a:pt x="20670" y="17879"/>
                  </a:lnTo>
                  <a:lnTo>
                    <a:pt x="21005" y="19035"/>
                  </a:lnTo>
                  <a:lnTo>
                    <a:pt x="21254" y="20015"/>
                  </a:lnTo>
                  <a:lnTo>
                    <a:pt x="21493" y="21090"/>
                  </a:lnTo>
                  <a:lnTo>
                    <a:pt x="21577" y="21499"/>
                  </a:lnTo>
                  <a:lnTo>
                    <a:pt x="21600" y="21600"/>
                  </a:lnTo>
                  <a:lnTo>
                    <a:pt x="21600" y="0"/>
                  </a:lnTo>
                  <a:close/>
                </a:path>
              </a:pathLst>
            </a:custGeom>
            <a:solidFill>
              <a:srgbClr val="FFFFFF">
                <a:alpha val="31000"/>
              </a:srgbClr>
            </a:solidFill>
            <a:ln w="12700" cap="flat">
              <a:noFill/>
              <a:miter lim="400000"/>
            </a:ln>
            <a:effectLst/>
          </p:spPr>
          <p:txBody>
            <a:bodyPr wrap="square" lIns="121917" tIns="121917" rIns="121917" bIns="121917" numCol="1" anchor="t">
              <a:noAutofit/>
            </a:bodyPr>
            <a:lstStyle/>
            <a:p>
              <a:pPr algn="l" defTabSz="1132840">
                <a:spcBef>
                  <a:spcPts val="3200"/>
                </a:spcBef>
                <a:defRPr sz="5600" spc="448">
                  <a:solidFill>
                    <a:srgbClr val="000000"/>
                  </a:solidFill>
                  <a:latin typeface="+mn-lt"/>
                  <a:ea typeface="+mn-ea"/>
                  <a:cs typeface="+mn-cs"/>
                  <a:sym typeface="Montserrat Light"/>
                </a:defRPr>
              </a:pPr>
              <a:endParaRPr/>
            </a:p>
          </p:txBody>
        </p:sp>
      </p:grpSp>
      <p:pic>
        <p:nvPicPr>
          <p:cNvPr id="775" name="image1.png" descr="image1.png"/>
          <p:cNvPicPr>
            <a:picLocks noChangeAspect="1"/>
          </p:cNvPicPr>
          <p:nvPr/>
        </p:nvPicPr>
        <p:blipFill>
          <a:blip r:embed="rId2"/>
          <a:stretch>
            <a:fillRect/>
          </a:stretch>
        </p:blipFill>
        <p:spPr>
          <a:xfrm>
            <a:off x="-14865" y="8844936"/>
            <a:ext cx="985801" cy="46107"/>
          </a:xfrm>
          <a:prstGeom prst="rect">
            <a:avLst/>
          </a:prstGeom>
          <a:ln w="12700">
            <a:miter lim="400000"/>
          </a:ln>
        </p:spPr>
      </p:pic>
      <p:grpSp>
        <p:nvGrpSpPr>
          <p:cNvPr id="780" name="Group"/>
          <p:cNvGrpSpPr/>
          <p:nvPr/>
        </p:nvGrpSpPr>
        <p:grpSpPr>
          <a:xfrm>
            <a:off x="22828953" y="350733"/>
            <a:ext cx="928772" cy="681067"/>
            <a:chOff x="0" y="0"/>
            <a:chExt cx="928770" cy="681065"/>
          </a:xfrm>
        </p:grpSpPr>
        <p:sp>
          <p:nvSpPr>
            <p:cNvPr id="776" name="Shape"/>
            <p:cNvSpPr/>
            <p:nvPr/>
          </p:nvSpPr>
          <p:spPr>
            <a:xfrm>
              <a:off x="-1" y="0"/>
              <a:ext cx="928772" cy="681067"/>
            </a:xfrm>
            <a:custGeom>
              <a:avLst/>
              <a:gdLst/>
              <a:ahLst/>
              <a:cxnLst>
                <a:cxn ang="0">
                  <a:pos x="wd2" y="hd2"/>
                </a:cxn>
                <a:cxn ang="5400000">
                  <a:pos x="wd2" y="hd2"/>
                </a:cxn>
                <a:cxn ang="10800000">
                  <a:pos x="wd2" y="hd2"/>
                </a:cxn>
                <a:cxn ang="16200000">
                  <a:pos x="wd2" y="hd2"/>
                </a:cxn>
              </a:cxnLst>
              <a:rect l="0" t="0" r="r" b="b"/>
              <a:pathLst>
                <a:path w="21600" h="21600" extrusionOk="0">
                  <a:moveTo>
                    <a:pt x="16200" y="0"/>
                  </a:moveTo>
                  <a:lnTo>
                    <a:pt x="5400" y="0"/>
                  </a:lnTo>
                  <a:lnTo>
                    <a:pt x="0" y="10800"/>
                  </a:lnTo>
                  <a:lnTo>
                    <a:pt x="5400" y="21600"/>
                  </a:lnTo>
                  <a:lnTo>
                    <a:pt x="16200" y="21600"/>
                  </a:lnTo>
                  <a:lnTo>
                    <a:pt x="21600" y="10800"/>
                  </a:lnTo>
                  <a:lnTo>
                    <a:pt x="16200" y="0"/>
                  </a:lnTo>
                  <a:close/>
                </a:path>
              </a:pathLst>
            </a:custGeom>
            <a:solidFill>
              <a:srgbClr val="FDC608"/>
            </a:solidFill>
            <a:ln w="12700" cap="flat">
              <a:noFill/>
              <a:miter lim="400000"/>
            </a:ln>
            <a:effectLst/>
          </p:spPr>
          <p:txBody>
            <a:bodyPr wrap="square" lIns="121917" tIns="121917" rIns="121917" bIns="121917" numCol="1" anchor="t">
              <a:noAutofit/>
            </a:bodyPr>
            <a:lstStyle/>
            <a:p>
              <a:pPr algn="l" defTabSz="1132840">
                <a:spcBef>
                  <a:spcPts val="3200"/>
                </a:spcBef>
                <a:defRPr sz="5600" cap="none" spc="448">
                  <a:solidFill>
                    <a:srgbClr val="000000"/>
                  </a:solidFill>
                  <a:latin typeface="Calibri"/>
                  <a:ea typeface="Calibri"/>
                  <a:cs typeface="Calibri"/>
                  <a:sym typeface="Calibri"/>
                </a:defRPr>
              </a:pPr>
              <a:endParaRPr/>
            </a:p>
          </p:txBody>
        </p:sp>
        <p:sp>
          <p:nvSpPr>
            <p:cNvPr id="777" name="Line"/>
            <p:cNvSpPr/>
            <p:nvPr/>
          </p:nvSpPr>
          <p:spPr>
            <a:xfrm flipH="1">
              <a:off x="367459" y="121402"/>
              <a:ext cx="1" cy="450747"/>
            </a:xfrm>
            <a:prstGeom prst="line">
              <a:avLst/>
            </a:prstGeom>
            <a:noFill/>
            <a:ln w="101600" cap="flat">
              <a:solidFill>
                <a:srgbClr val="3C3C3B"/>
              </a:solidFill>
              <a:prstDash val="solid"/>
              <a:round/>
            </a:ln>
            <a:effectLst/>
          </p:spPr>
          <p:txBody>
            <a:bodyPr wrap="square" lIns="121917" tIns="121917" rIns="121917" bIns="121917" numCol="1" anchor="t">
              <a:noAutofit/>
            </a:bodyPr>
            <a:lstStyle/>
            <a:p>
              <a:pPr algn="l" defTabSz="1132840">
                <a:spcBef>
                  <a:spcPts val="3200"/>
                </a:spcBef>
                <a:defRPr sz="1600" cap="none" spc="602">
                  <a:latin typeface="+mn-lt"/>
                  <a:ea typeface="+mn-ea"/>
                  <a:cs typeface="+mn-cs"/>
                  <a:sym typeface="Montserrat Light"/>
                </a:defRPr>
              </a:pPr>
              <a:endParaRPr/>
            </a:p>
          </p:txBody>
        </p:sp>
        <p:sp>
          <p:nvSpPr>
            <p:cNvPr id="778" name="Shape"/>
            <p:cNvSpPr/>
            <p:nvPr/>
          </p:nvSpPr>
          <p:spPr>
            <a:xfrm>
              <a:off x="521681" y="280794"/>
              <a:ext cx="103453" cy="11795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5764" y="7369"/>
                  </a:lnTo>
                  <a:lnTo>
                    <a:pt x="14105" y="8659"/>
                  </a:lnTo>
                  <a:lnTo>
                    <a:pt x="11986" y="9827"/>
                  </a:lnTo>
                  <a:lnTo>
                    <a:pt x="6835" y="11905"/>
                  </a:lnTo>
                  <a:lnTo>
                    <a:pt x="3692" y="12571"/>
                  </a:lnTo>
                  <a:lnTo>
                    <a:pt x="0" y="12866"/>
                  </a:lnTo>
                  <a:lnTo>
                    <a:pt x="10128" y="14784"/>
                  </a:lnTo>
                  <a:lnTo>
                    <a:pt x="16698" y="17495"/>
                  </a:lnTo>
                  <a:lnTo>
                    <a:pt x="20319" y="20075"/>
                  </a:lnTo>
                  <a:lnTo>
                    <a:pt x="21600" y="21600"/>
                  </a:lnTo>
                  <a:lnTo>
                    <a:pt x="21600" y="0"/>
                  </a:lnTo>
                  <a:close/>
                </a:path>
              </a:pathLst>
            </a:custGeom>
            <a:solidFill>
              <a:srgbClr val="3C3C3B"/>
            </a:solidFill>
            <a:ln w="12700" cap="flat">
              <a:noFill/>
              <a:miter lim="400000"/>
            </a:ln>
            <a:effectLst/>
          </p:spPr>
          <p:txBody>
            <a:bodyPr wrap="square" lIns="121917" tIns="121917" rIns="121917" bIns="121917" numCol="1" anchor="t">
              <a:noAutofit/>
            </a:bodyPr>
            <a:lstStyle/>
            <a:p>
              <a:pPr algn="l" defTabSz="1132840">
                <a:spcBef>
                  <a:spcPts val="3200"/>
                </a:spcBef>
                <a:defRPr sz="5600" cap="none" spc="448">
                  <a:solidFill>
                    <a:srgbClr val="000000"/>
                  </a:solidFill>
                  <a:latin typeface="Calibri"/>
                  <a:ea typeface="Calibri"/>
                  <a:cs typeface="Calibri"/>
                  <a:sym typeface="Calibri"/>
                </a:defRPr>
              </a:pPr>
              <a:endParaRPr/>
            </a:p>
          </p:txBody>
        </p:sp>
        <p:sp>
          <p:nvSpPr>
            <p:cNvPr id="779" name="Shape"/>
            <p:cNvSpPr/>
            <p:nvPr/>
          </p:nvSpPr>
          <p:spPr>
            <a:xfrm>
              <a:off x="464739" y="121416"/>
              <a:ext cx="160400" cy="8980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11103" y="3740"/>
                  </a:lnTo>
                  <a:lnTo>
                    <a:pt x="17613" y="10915"/>
                  </a:lnTo>
                  <a:lnTo>
                    <a:pt x="20716" y="18033"/>
                  </a:lnTo>
                  <a:lnTo>
                    <a:pt x="21600" y="21600"/>
                  </a:lnTo>
                  <a:lnTo>
                    <a:pt x="21600" y="0"/>
                  </a:lnTo>
                  <a:close/>
                </a:path>
              </a:pathLst>
            </a:custGeom>
            <a:solidFill>
              <a:srgbClr val="3C3C3B"/>
            </a:solidFill>
            <a:ln w="12700" cap="flat">
              <a:noFill/>
              <a:miter lim="400000"/>
            </a:ln>
            <a:effectLst/>
          </p:spPr>
          <p:txBody>
            <a:bodyPr wrap="square" lIns="121917" tIns="121917" rIns="121917" bIns="121917" numCol="1" anchor="t">
              <a:noAutofit/>
            </a:bodyPr>
            <a:lstStyle/>
            <a:p>
              <a:pPr algn="l" defTabSz="1132840">
                <a:spcBef>
                  <a:spcPts val="3200"/>
                </a:spcBef>
                <a:defRPr sz="5600" cap="none" spc="448">
                  <a:solidFill>
                    <a:srgbClr val="000000"/>
                  </a:solidFill>
                  <a:latin typeface="Calibri"/>
                  <a:ea typeface="Calibri"/>
                  <a:cs typeface="Calibri"/>
                  <a:sym typeface="Calibri"/>
                </a:defRPr>
              </a:pPr>
              <a:endParaRPr/>
            </a:p>
          </p:txBody>
        </p:sp>
      </p:grpSp>
      <p:sp>
        <p:nvSpPr>
          <p:cNvPr id="781" name="PAGE"/>
          <p:cNvSpPr txBox="1"/>
          <p:nvPr/>
        </p:nvSpPr>
        <p:spPr>
          <a:xfrm rot="5400000">
            <a:off x="49836" y="9458607"/>
            <a:ext cx="1160241" cy="4470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917" tIns="121917" rIns="121917" bIns="121917" anchor="b">
            <a:normAutofit/>
          </a:bodyPr>
          <a:lstStyle>
            <a:lvl1pPr algn="l" defTabSz="1223634">
              <a:lnSpc>
                <a:spcPct val="100000"/>
              </a:lnSpc>
              <a:spcBef>
                <a:spcPts val="1300"/>
              </a:spcBef>
              <a:defRPr sz="1200" cap="none" spc="960">
                <a:solidFill>
                  <a:srgbClr val="53585F">
                    <a:alpha val="63000"/>
                  </a:srgbClr>
                </a:solidFill>
              </a:defRPr>
            </a:lvl1pPr>
          </a:lstStyle>
          <a:p>
            <a:r>
              <a:t>PAGE</a:t>
            </a:r>
          </a:p>
        </p:txBody>
      </p:sp>
      <p:pic>
        <p:nvPicPr>
          <p:cNvPr id="782" name="image2.png" descr="image2.png"/>
          <p:cNvPicPr>
            <a:picLocks noChangeAspect="1"/>
          </p:cNvPicPr>
          <p:nvPr/>
        </p:nvPicPr>
        <p:blipFill>
          <a:blip r:embed="rId3"/>
          <a:stretch>
            <a:fillRect/>
          </a:stretch>
        </p:blipFill>
        <p:spPr>
          <a:xfrm>
            <a:off x="271919" y="10439796"/>
            <a:ext cx="711204" cy="609607"/>
          </a:xfrm>
          <a:prstGeom prst="rect">
            <a:avLst/>
          </a:prstGeom>
          <a:ln w="12700">
            <a:miter lim="400000"/>
          </a:ln>
        </p:spPr>
      </p:pic>
      <p:sp>
        <p:nvSpPr>
          <p:cNvPr id="783" name="Slide Number"/>
          <p:cNvSpPr txBox="1">
            <a:spLocks noGrp="1"/>
          </p:cNvSpPr>
          <p:nvPr>
            <p:ph type="sldNum" sz="quarter" idx="2"/>
          </p:nvPr>
        </p:nvSpPr>
        <p:spPr>
          <a:xfrm>
            <a:off x="373877" y="10468864"/>
            <a:ext cx="507285" cy="510535"/>
          </a:xfrm>
          <a:prstGeom prst="rect">
            <a:avLst/>
          </a:prstGeom>
        </p:spPr>
        <p:txBody>
          <a:bodyPr lIns="121917" tIns="121917" rIns="121917" bIns="121917" anchor="t"/>
          <a:lstStyle>
            <a:lvl1pPr algn="ctr" defTabSz="1390498">
              <a:defRPr sz="1600" spc="0">
                <a:solidFill>
                  <a:srgbClr val="989898"/>
                </a:solidFill>
                <a:latin typeface="+mn-lt"/>
                <a:ea typeface="+mn-ea"/>
                <a:cs typeface="+mn-cs"/>
                <a:sym typeface="Montserrat Light"/>
              </a:defRPr>
            </a:lvl1pPr>
          </a:lstStyle>
          <a:p>
            <a:fld id="{86CB4B4D-7CA3-9044-876B-883B54F8677D}" type="slidenum">
              <a:t>‹#›</a:t>
            </a:fld>
            <a:endParaRPr/>
          </a:p>
        </p:txBody>
      </p:sp>
      <p:sp>
        <p:nvSpPr>
          <p:cNvPr id="784" name="Rectangle"/>
          <p:cNvSpPr>
            <a:spLocks noGrp="1"/>
          </p:cNvSpPr>
          <p:nvPr>
            <p:ph type="body" sz="half" idx="21"/>
          </p:nvPr>
        </p:nvSpPr>
        <p:spPr>
          <a:xfrm>
            <a:off x="7075037" y="2229522"/>
            <a:ext cx="7308327" cy="9323722"/>
          </a:xfrm>
          <a:prstGeom prst="rect">
            <a:avLst/>
          </a:prstGeom>
        </p:spPr>
        <p:txBody>
          <a:bodyPr lIns="99327" tIns="99327" rIns="99327" bIns="99327">
            <a:normAutofit/>
          </a:bodyPr>
          <a:lstStyle/>
          <a:p>
            <a:pPr marL="0" indent="0">
              <a:lnSpc>
                <a:spcPct val="90000"/>
              </a:lnSpc>
              <a:buSzTx/>
              <a:buFontTx/>
              <a:buNone/>
              <a:defRPr sz="2000" spc="159">
                <a:latin typeface="+mn-lt"/>
                <a:ea typeface="+mn-ea"/>
                <a:cs typeface="+mn-cs"/>
                <a:sym typeface="Montserrat Light"/>
              </a:defRPr>
            </a:pPr>
            <a:endParaRPr/>
          </a:p>
        </p:txBody>
      </p:sp>
      <p:sp>
        <p:nvSpPr>
          <p:cNvPr id="785" name="Rectangle"/>
          <p:cNvSpPr>
            <a:spLocks noGrp="1"/>
          </p:cNvSpPr>
          <p:nvPr>
            <p:ph type="body" sz="quarter" idx="22"/>
          </p:nvPr>
        </p:nvSpPr>
        <p:spPr>
          <a:xfrm>
            <a:off x="569692" y="380986"/>
            <a:ext cx="22157247" cy="829878"/>
          </a:xfrm>
          <a:prstGeom prst="rect">
            <a:avLst/>
          </a:prstGeom>
        </p:spPr>
        <p:txBody>
          <a:bodyPr lIns="99327" tIns="99327" rIns="99327" bIns="99327">
            <a:normAutofit/>
          </a:bodyPr>
          <a:lstStyle/>
          <a:p>
            <a:pPr marL="849626" indent="-849626">
              <a:lnSpc>
                <a:spcPct val="90000"/>
              </a:lnSpc>
              <a:buSzTx/>
              <a:buFontTx/>
              <a:buNone/>
              <a:defRPr sz="1600" cap="all" spc="800">
                <a:solidFill>
                  <a:srgbClr val="53585F"/>
                </a:solidFill>
                <a:latin typeface="+mj-lt"/>
                <a:ea typeface="+mj-ea"/>
                <a:cs typeface="+mj-cs"/>
                <a:sym typeface="Montserrat"/>
              </a:defRPr>
            </a:pPr>
            <a:endParaRPr/>
          </a:p>
        </p:txBody>
      </p:sp>
      <p:sp>
        <p:nvSpPr>
          <p:cNvPr id="786" name="Rectangle"/>
          <p:cNvSpPr>
            <a:spLocks noGrp="1"/>
          </p:cNvSpPr>
          <p:nvPr>
            <p:ph type="body" sz="quarter" idx="23"/>
          </p:nvPr>
        </p:nvSpPr>
        <p:spPr>
          <a:xfrm>
            <a:off x="1923607" y="4936930"/>
            <a:ext cx="4295196" cy="2466868"/>
          </a:xfrm>
          <a:prstGeom prst="rect">
            <a:avLst/>
          </a:prstGeom>
        </p:spPr>
        <p:txBody>
          <a:bodyPr lIns="99327" tIns="99327" rIns="99327" bIns="99327">
            <a:normAutofit/>
          </a:bodyPr>
          <a:lstStyle/>
          <a:p>
            <a:pPr marL="0" indent="0" algn="ctr">
              <a:lnSpc>
                <a:spcPct val="90000"/>
              </a:lnSpc>
              <a:spcBef>
                <a:spcPts val="1000"/>
              </a:spcBef>
              <a:buSzTx/>
              <a:buFontTx/>
              <a:buNone/>
              <a:defRPr sz="2600" spc="208">
                <a:latin typeface="Montserrat SemiBold"/>
                <a:ea typeface="Montserrat SemiBold"/>
                <a:cs typeface="Montserrat SemiBold"/>
                <a:sym typeface="Montserrat SemiBold"/>
              </a:defRPr>
            </a:pPr>
            <a:endParaRPr/>
          </a:p>
        </p:txBody>
      </p:sp>
      <p:grpSp>
        <p:nvGrpSpPr>
          <p:cNvPr id="796" name="Group"/>
          <p:cNvGrpSpPr/>
          <p:nvPr/>
        </p:nvGrpSpPr>
        <p:grpSpPr>
          <a:xfrm>
            <a:off x="2535205" y="2229519"/>
            <a:ext cx="3071013" cy="2399069"/>
            <a:chOff x="0" y="0"/>
            <a:chExt cx="3071012" cy="2399067"/>
          </a:xfrm>
        </p:grpSpPr>
        <p:sp>
          <p:nvSpPr>
            <p:cNvPr id="787" name="Shape"/>
            <p:cNvSpPr/>
            <p:nvPr/>
          </p:nvSpPr>
          <p:spPr>
            <a:xfrm>
              <a:off x="0" y="0"/>
              <a:ext cx="3071013" cy="2399068"/>
            </a:xfrm>
            <a:custGeom>
              <a:avLst/>
              <a:gdLst/>
              <a:ahLst/>
              <a:cxnLst>
                <a:cxn ang="0">
                  <a:pos x="wd2" y="hd2"/>
                </a:cxn>
                <a:cxn ang="5400000">
                  <a:pos x="wd2" y="hd2"/>
                </a:cxn>
                <a:cxn ang="10800000">
                  <a:pos x="wd2" y="hd2"/>
                </a:cxn>
                <a:cxn ang="16200000">
                  <a:pos x="wd2" y="hd2"/>
                </a:cxn>
              </a:cxnLst>
              <a:rect l="0" t="0" r="r" b="b"/>
              <a:pathLst>
                <a:path w="21600" h="21600" extrusionOk="0">
                  <a:moveTo>
                    <a:pt x="16200" y="0"/>
                  </a:moveTo>
                  <a:lnTo>
                    <a:pt x="5400" y="0"/>
                  </a:lnTo>
                  <a:lnTo>
                    <a:pt x="0" y="10800"/>
                  </a:lnTo>
                  <a:lnTo>
                    <a:pt x="5400" y="21600"/>
                  </a:lnTo>
                  <a:lnTo>
                    <a:pt x="16200" y="21600"/>
                  </a:lnTo>
                  <a:lnTo>
                    <a:pt x="21600" y="10800"/>
                  </a:lnTo>
                  <a:lnTo>
                    <a:pt x="16200" y="0"/>
                  </a:lnTo>
                  <a:close/>
                </a:path>
              </a:pathLst>
            </a:custGeom>
            <a:solidFill>
              <a:srgbClr val="FDC608"/>
            </a:solidFill>
            <a:ln w="12700" cap="flat">
              <a:noFill/>
              <a:miter lim="400000"/>
            </a:ln>
            <a:effectLst/>
          </p:spPr>
          <p:txBody>
            <a:bodyPr wrap="square" lIns="121917" tIns="121917" rIns="121917" bIns="121917" numCol="1" anchor="t">
              <a:noAutofit/>
            </a:bodyPr>
            <a:lstStyle/>
            <a:p>
              <a:pPr algn="l" defTabSz="1132840">
                <a:spcBef>
                  <a:spcPts val="3200"/>
                </a:spcBef>
                <a:defRPr sz="1600" cap="none" spc="602"/>
              </a:pPr>
              <a:endParaRPr/>
            </a:p>
          </p:txBody>
        </p:sp>
        <p:sp>
          <p:nvSpPr>
            <p:cNvPr id="788" name="Shape"/>
            <p:cNvSpPr/>
            <p:nvPr/>
          </p:nvSpPr>
          <p:spPr>
            <a:xfrm>
              <a:off x="881299" y="1125433"/>
              <a:ext cx="219662" cy="207386"/>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15004" y="20755"/>
                  </a:lnTo>
                  <a:lnTo>
                    <a:pt x="18437" y="18447"/>
                  </a:lnTo>
                  <a:lnTo>
                    <a:pt x="20751" y="15016"/>
                  </a:lnTo>
                  <a:lnTo>
                    <a:pt x="21600" y="10801"/>
                  </a:lnTo>
                  <a:lnTo>
                    <a:pt x="20751" y="6601"/>
                  </a:lnTo>
                  <a:lnTo>
                    <a:pt x="18437" y="3167"/>
                  </a:lnTo>
                  <a:lnTo>
                    <a:pt x="15004" y="850"/>
                  </a:lnTo>
                  <a:lnTo>
                    <a:pt x="10800" y="0"/>
                  </a:lnTo>
                  <a:lnTo>
                    <a:pt x="6596" y="850"/>
                  </a:lnTo>
                  <a:lnTo>
                    <a:pt x="3163" y="3167"/>
                  </a:lnTo>
                  <a:lnTo>
                    <a:pt x="849" y="6601"/>
                  </a:lnTo>
                  <a:lnTo>
                    <a:pt x="0" y="10801"/>
                  </a:lnTo>
                  <a:lnTo>
                    <a:pt x="849" y="15016"/>
                  </a:lnTo>
                  <a:lnTo>
                    <a:pt x="3163" y="18447"/>
                  </a:lnTo>
                  <a:lnTo>
                    <a:pt x="6596" y="20755"/>
                  </a:lnTo>
                  <a:lnTo>
                    <a:pt x="10800" y="21600"/>
                  </a:lnTo>
                  <a:close/>
                </a:path>
              </a:pathLst>
            </a:custGeom>
            <a:noFill/>
            <a:ln w="127000" cap="flat">
              <a:solidFill>
                <a:srgbClr val="FFFFFF"/>
              </a:solidFill>
              <a:prstDash val="solid"/>
              <a:round/>
            </a:ln>
            <a:effectLst/>
          </p:spPr>
          <p:txBody>
            <a:bodyPr wrap="square" lIns="121917" tIns="121917" rIns="121917" bIns="121917" numCol="1" anchor="t">
              <a:noAutofit/>
            </a:bodyPr>
            <a:lstStyle/>
            <a:p>
              <a:pPr algn="l" defTabSz="1132840">
                <a:spcBef>
                  <a:spcPts val="3200"/>
                </a:spcBef>
                <a:defRPr sz="1600" cap="none" spc="602"/>
              </a:pPr>
              <a:endParaRPr/>
            </a:p>
          </p:txBody>
        </p:sp>
        <p:sp>
          <p:nvSpPr>
            <p:cNvPr id="789" name="Shape"/>
            <p:cNvSpPr/>
            <p:nvPr/>
          </p:nvSpPr>
          <p:spPr>
            <a:xfrm>
              <a:off x="1322067" y="946811"/>
              <a:ext cx="219662" cy="207386"/>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15004" y="20750"/>
                  </a:lnTo>
                  <a:lnTo>
                    <a:pt x="18437" y="18433"/>
                  </a:lnTo>
                  <a:lnTo>
                    <a:pt x="20751" y="15000"/>
                  </a:lnTo>
                  <a:lnTo>
                    <a:pt x="21600" y="10801"/>
                  </a:lnTo>
                  <a:lnTo>
                    <a:pt x="20751" y="6601"/>
                  </a:lnTo>
                  <a:lnTo>
                    <a:pt x="18437" y="3167"/>
                  </a:lnTo>
                  <a:lnTo>
                    <a:pt x="15004" y="850"/>
                  </a:lnTo>
                  <a:lnTo>
                    <a:pt x="10800" y="0"/>
                  </a:lnTo>
                  <a:lnTo>
                    <a:pt x="6596" y="850"/>
                  </a:lnTo>
                  <a:lnTo>
                    <a:pt x="3163" y="3167"/>
                  </a:lnTo>
                  <a:lnTo>
                    <a:pt x="849" y="6601"/>
                  </a:lnTo>
                  <a:lnTo>
                    <a:pt x="0" y="10801"/>
                  </a:lnTo>
                  <a:lnTo>
                    <a:pt x="849" y="15000"/>
                  </a:lnTo>
                  <a:lnTo>
                    <a:pt x="3163" y="18433"/>
                  </a:lnTo>
                  <a:lnTo>
                    <a:pt x="6596" y="20750"/>
                  </a:lnTo>
                  <a:lnTo>
                    <a:pt x="10800" y="21600"/>
                  </a:lnTo>
                  <a:close/>
                </a:path>
              </a:pathLst>
            </a:custGeom>
            <a:noFill/>
            <a:ln w="127000" cap="flat">
              <a:solidFill>
                <a:srgbClr val="FFFFFF"/>
              </a:solidFill>
              <a:prstDash val="solid"/>
              <a:round/>
            </a:ln>
            <a:effectLst/>
          </p:spPr>
          <p:txBody>
            <a:bodyPr wrap="square" lIns="121917" tIns="121917" rIns="121917" bIns="121917" numCol="1" anchor="t">
              <a:noAutofit/>
            </a:bodyPr>
            <a:lstStyle/>
            <a:p>
              <a:pPr algn="l" defTabSz="1132840">
                <a:spcBef>
                  <a:spcPts val="3200"/>
                </a:spcBef>
                <a:defRPr sz="1600" cap="none" spc="602"/>
              </a:pPr>
              <a:endParaRPr/>
            </a:p>
          </p:txBody>
        </p:sp>
        <p:sp>
          <p:nvSpPr>
            <p:cNvPr id="790" name="Shape"/>
            <p:cNvSpPr/>
            <p:nvPr/>
          </p:nvSpPr>
          <p:spPr>
            <a:xfrm>
              <a:off x="1741636" y="525647"/>
              <a:ext cx="219662" cy="207387"/>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15004" y="20750"/>
                  </a:lnTo>
                  <a:lnTo>
                    <a:pt x="18437" y="18433"/>
                  </a:lnTo>
                  <a:lnTo>
                    <a:pt x="20751" y="15000"/>
                  </a:lnTo>
                  <a:lnTo>
                    <a:pt x="21600" y="10801"/>
                  </a:lnTo>
                  <a:lnTo>
                    <a:pt x="20751" y="6585"/>
                  </a:lnTo>
                  <a:lnTo>
                    <a:pt x="18437" y="3153"/>
                  </a:lnTo>
                  <a:lnTo>
                    <a:pt x="15004" y="845"/>
                  </a:lnTo>
                  <a:lnTo>
                    <a:pt x="10800" y="0"/>
                  </a:lnTo>
                  <a:lnTo>
                    <a:pt x="6596" y="845"/>
                  </a:lnTo>
                  <a:lnTo>
                    <a:pt x="3163" y="3153"/>
                  </a:lnTo>
                  <a:lnTo>
                    <a:pt x="849" y="6585"/>
                  </a:lnTo>
                  <a:lnTo>
                    <a:pt x="0" y="10801"/>
                  </a:lnTo>
                  <a:lnTo>
                    <a:pt x="849" y="15000"/>
                  </a:lnTo>
                  <a:lnTo>
                    <a:pt x="3163" y="18433"/>
                  </a:lnTo>
                  <a:lnTo>
                    <a:pt x="6596" y="20750"/>
                  </a:lnTo>
                  <a:lnTo>
                    <a:pt x="10800" y="21600"/>
                  </a:lnTo>
                  <a:close/>
                </a:path>
              </a:pathLst>
            </a:custGeom>
            <a:noFill/>
            <a:ln w="127000" cap="flat">
              <a:solidFill>
                <a:srgbClr val="FFFFFF"/>
              </a:solidFill>
              <a:prstDash val="solid"/>
              <a:round/>
            </a:ln>
            <a:effectLst/>
          </p:spPr>
          <p:txBody>
            <a:bodyPr wrap="square" lIns="121917" tIns="121917" rIns="121917" bIns="121917" numCol="1" anchor="t">
              <a:noAutofit/>
            </a:bodyPr>
            <a:lstStyle/>
            <a:p>
              <a:pPr algn="l" defTabSz="1132840">
                <a:spcBef>
                  <a:spcPts val="3200"/>
                </a:spcBef>
                <a:defRPr sz="1600" cap="none" spc="602"/>
              </a:pPr>
              <a:endParaRPr/>
            </a:p>
          </p:txBody>
        </p:sp>
        <p:sp>
          <p:nvSpPr>
            <p:cNvPr id="791" name="Shape"/>
            <p:cNvSpPr/>
            <p:nvPr/>
          </p:nvSpPr>
          <p:spPr>
            <a:xfrm>
              <a:off x="1039282" y="1638572"/>
              <a:ext cx="219662" cy="207386"/>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15004" y="20750"/>
                  </a:lnTo>
                  <a:lnTo>
                    <a:pt x="18437" y="18433"/>
                  </a:lnTo>
                  <a:lnTo>
                    <a:pt x="20751" y="15000"/>
                  </a:lnTo>
                  <a:lnTo>
                    <a:pt x="21600" y="10801"/>
                  </a:lnTo>
                  <a:lnTo>
                    <a:pt x="20751" y="6601"/>
                  </a:lnTo>
                  <a:lnTo>
                    <a:pt x="18437" y="3167"/>
                  </a:lnTo>
                  <a:lnTo>
                    <a:pt x="15004" y="850"/>
                  </a:lnTo>
                  <a:lnTo>
                    <a:pt x="10800" y="0"/>
                  </a:lnTo>
                  <a:lnTo>
                    <a:pt x="6596" y="850"/>
                  </a:lnTo>
                  <a:lnTo>
                    <a:pt x="3163" y="3167"/>
                  </a:lnTo>
                  <a:lnTo>
                    <a:pt x="849" y="6601"/>
                  </a:lnTo>
                  <a:lnTo>
                    <a:pt x="0" y="10801"/>
                  </a:lnTo>
                  <a:lnTo>
                    <a:pt x="849" y="15000"/>
                  </a:lnTo>
                  <a:lnTo>
                    <a:pt x="3163" y="18433"/>
                  </a:lnTo>
                  <a:lnTo>
                    <a:pt x="6596" y="20750"/>
                  </a:lnTo>
                  <a:lnTo>
                    <a:pt x="10800" y="21600"/>
                  </a:lnTo>
                  <a:close/>
                </a:path>
              </a:pathLst>
            </a:custGeom>
            <a:noFill/>
            <a:ln w="127000" cap="flat">
              <a:solidFill>
                <a:srgbClr val="FFFFFF"/>
              </a:solidFill>
              <a:prstDash val="solid"/>
              <a:round/>
            </a:ln>
            <a:effectLst/>
          </p:spPr>
          <p:txBody>
            <a:bodyPr wrap="square" lIns="121917" tIns="121917" rIns="121917" bIns="121917" numCol="1" anchor="t">
              <a:noAutofit/>
            </a:bodyPr>
            <a:lstStyle/>
            <a:p>
              <a:pPr algn="l" defTabSz="1132840">
                <a:spcBef>
                  <a:spcPts val="3200"/>
                </a:spcBef>
                <a:defRPr sz="1600" cap="none" spc="602"/>
              </a:pPr>
              <a:endParaRPr/>
            </a:p>
          </p:txBody>
        </p:sp>
        <p:sp>
          <p:nvSpPr>
            <p:cNvPr id="792" name="Shape"/>
            <p:cNvSpPr/>
            <p:nvPr/>
          </p:nvSpPr>
          <p:spPr>
            <a:xfrm>
              <a:off x="491529" y="1245105"/>
              <a:ext cx="219661" cy="207387"/>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15004" y="20750"/>
                  </a:lnTo>
                  <a:lnTo>
                    <a:pt x="18437" y="18433"/>
                  </a:lnTo>
                  <a:lnTo>
                    <a:pt x="20751" y="15000"/>
                  </a:lnTo>
                  <a:lnTo>
                    <a:pt x="21600" y="10801"/>
                  </a:lnTo>
                  <a:lnTo>
                    <a:pt x="20751" y="6585"/>
                  </a:lnTo>
                  <a:lnTo>
                    <a:pt x="18437" y="3153"/>
                  </a:lnTo>
                  <a:lnTo>
                    <a:pt x="15004" y="845"/>
                  </a:lnTo>
                  <a:lnTo>
                    <a:pt x="10800" y="0"/>
                  </a:lnTo>
                  <a:lnTo>
                    <a:pt x="6596" y="845"/>
                  </a:lnTo>
                  <a:lnTo>
                    <a:pt x="3163" y="3153"/>
                  </a:lnTo>
                  <a:lnTo>
                    <a:pt x="849" y="6585"/>
                  </a:lnTo>
                  <a:lnTo>
                    <a:pt x="0" y="10801"/>
                  </a:lnTo>
                  <a:lnTo>
                    <a:pt x="849" y="15000"/>
                  </a:lnTo>
                  <a:lnTo>
                    <a:pt x="3163" y="18433"/>
                  </a:lnTo>
                  <a:lnTo>
                    <a:pt x="6596" y="20750"/>
                  </a:lnTo>
                  <a:lnTo>
                    <a:pt x="10800" y="21600"/>
                  </a:lnTo>
                  <a:close/>
                </a:path>
              </a:pathLst>
            </a:custGeom>
            <a:noFill/>
            <a:ln w="127000" cap="flat">
              <a:solidFill>
                <a:srgbClr val="FFFFFF"/>
              </a:solidFill>
              <a:prstDash val="solid"/>
              <a:round/>
            </a:ln>
            <a:effectLst/>
          </p:spPr>
          <p:txBody>
            <a:bodyPr wrap="square" lIns="121917" tIns="121917" rIns="121917" bIns="121917" numCol="1" anchor="t">
              <a:noAutofit/>
            </a:bodyPr>
            <a:lstStyle/>
            <a:p>
              <a:pPr algn="l" defTabSz="1132840">
                <a:spcBef>
                  <a:spcPts val="3200"/>
                </a:spcBef>
                <a:defRPr sz="1600" cap="none" spc="602"/>
              </a:pPr>
              <a:endParaRPr/>
            </a:p>
          </p:txBody>
        </p:sp>
        <p:sp>
          <p:nvSpPr>
            <p:cNvPr id="793" name="Shape"/>
            <p:cNvSpPr/>
            <p:nvPr/>
          </p:nvSpPr>
          <p:spPr>
            <a:xfrm>
              <a:off x="1583655" y="1423729"/>
              <a:ext cx="219662" cy="207387"/>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15004" y="20750"/>
                  </a:lnTo>
                  <a:lnTo>
                    <a:pt x="18437" y="18433"/>
                  </a:lnTo>
                  <a:lnTo>
                    <a:pt x="20751" y="15000"/>
                  </a:lnTo>
                  <a:lnTo>
                    <a:pt x="21600" y="10801"/>
                  </a:lnTo>
                  <a:lnTo>
                    <a:pt x="20751" y="6601"/>
                  </a:lnTo>
                  <a:lnTo>
                    <a:pt x="18437" y="3167"/>
                  </a:lnTo>
                  <a:lnTo>
                    <a:pt x="15004" y="850"/>
                  </a:lnTo>
                  <a:lnTo>
                    <a:pt x="10800" y="0"/>
                  </a:lnTo>
                  <a:lnTo>
                    <a:pt x="6596" y="850"/>
                  </a:lnTo>
                  <a:lnTo>
                    <a:pt x="3163" y="3167"/>
                  </a:lnTo>
                  <a:lnTo>
                    <a:pt x="849" y="6601"/>
                  </a:lnTo>
                  <a:lnTo>
                    <a:pt x="0" y="10801"/>
                  </a:lnTo>
                  <a:lnTo>
                    <a:pt x="849" y="15000"/>
                  </a:lnTo>
                  <a:lnTo>
                    <a:pt x="3163" y="18433"/>
                  </a:lnTo>
                  <a:lnTo>
                    <a:pt x="6596" y="20750"/>
                  </a:lnTo>
                  <a:lnTo>
                    <a:pt x="10800" y="21600"/>
                  </a:lnTo>
                  <a:close/>
                </a:path>
              </a:pathLst>
            </a:custGeom>
            <a:noFill/>
            <a:ln w="127000" cap="flat">
              <a:solidFill>
                <a:srgbClr val="FFFFFF"/>
              </a:solidFill>
              <a:prstDash val="solid"/>
              <a:round/>
            </a:ln>
            <a:effectLst/>
          </p:spPr>
          <p:txBody>
            <a:bodyPr wrap="square" lIns="121917" tIns="121917" rIns="121917" bIns="121917" numCol="1" anchor="t">
              <a:noAutofit/>
            </a:bodyPr>
            <a:lstStyle/>
            <a:p>
              <a:pPr algn="l" defTabSz="1132840">
                <a:spcBef>
                  <a:spcPts val="3200"/>
                </a:spcBef>
                <a:defRPr sz="1600" cap="none" spc="602"/>
              </a:pPr>
              <a:endParaRPr/>
            </a:p>
          </p:txBody>
        </p:sp>
        <p:sp>
          <p:nvSpPr>
            <p:cNvPr id="794" name="Shape"/>
            <p:cNvSpPr/>
            <p:nvPr/>
          </p:nvSpPr>
          <p:spPr>
            <a:xfrm>
              <a:off x="2351204" y="976650"/>
              <a:ext cx="219662" cy="207023"/>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15004" y="20754"/>
                  </a:lnTo>
                  <a:lnTo>
                    <a:pt x="18437" y="18446"/>
                  </a:lnTo>
                  <a:lnTo>
                    <a:pt x="20751" y="15019"/>
                  </a:lnTo>
                  <a:lnTo>
                    <a:pt x="21600" y="10818"/>
                  </a:lnTo>
                  <a:lnTo>
                    <a:pt x="20751" y="6596"/>
                  </a:lnTo>
                  <a:lnTo>
                    <a:pt x="18437" y="3158"/>
                  </a:lnTo>
                  <a:lnTo>
                    <a:pt x="15004" y="846"/>
                  </a:lnTo>
                  <a:lnTo>
                    <a:pt x="10800" y="0"/>
                  </a:lnTo>
                  <a:lnTo>
                    <a:pt x="6596" y="846"/>
                  </a:lnTo>
                  <a:lnTo>
                    <a:pt x="3163" y="3158"/>
                  </a:lnTo>
                  <a:lnTo>
                    <a:pt x="849" y="6596"/>
                  </a:lnTo>
                  <a:lnTo>
                    <a:pt x="0" y="10818"/>
                  </a:lnTo>
                  <a:lnTo>
                    <a:pt x="849" y="15019"/>
                  </a:lnTo>
                  <a:lnTo>
                    <a:pt x="3163" y="18446"/>
                  </a:lnTo>
                  <a:lnTo>
                    <a:pt x="6596" y="20754"/>
                  </a:lnTo>
                  <a:lnTo>
                    <a:pt x="10800" y="21600"/>
                  </a:lnTo>
                  <a:close/>
                </a:path>
              </a:pathLst>
            </a:custGeom>
            <a:noFill/>
            <a:ln w="127000" cap="flat">
              <a:solidFill>
                <a:srgbClr val="FFFFFF"/>
              </a:solidFill>
              <a:prstDash val="solid"/>
              <a:round/>
            </a:ln>
            <a:effectLst/>
          </p:spPr>
          <p:txBody>
            <a:bodyPr wrap="square" lIns="121917" tIns="121917" rIns="121917" bIns="121917" numCol="1" anchor="t">
              <a:noAutofit/>
            </a:bodyPr>
            <a:lstStyle/>
            <a:p>
              <a:pPr algn="l" defTabSz="1132840">
                <a:spcBef>
                  <a:spcPts val="3200"/>
                </a:spcBef>
                <a:defRPr sz="1600" cap="none" spc="602"/>
              </a:pPr>
              <a:endParaRPr/>
            </a:p>
          </p:txBody>
        </p:sp>
        <p:sp>
          <p:nvSpPr>
            <p:cNvPr id="795" name="Line"/>
            <p:cNvSpPr/>
            <p:nvPr/>
          </p:nvSpPr>
          <p:spPr>
            <a:xfrm flipV="1">
              <a:off x="543628" y="644602"/>
              <a:ext cx="1983751" cy="1169751"/>
            </a:xfrm>
            <a:prstGeom prst="line">
              <a:avLst/>
            </a:prstGeom>
            <a:noFill/>
            <a:ln w="228600" cap="flat">
              <a:solidFill>
                <a:srgbClr val="FFFFFF"/>
              </a:solidFill>
              <a:prstDash val="solid"/>
              <a:round/>
            </a:ln>
            <a:effectLst/>
          </p:spPr>
          <p:txBody>
            <a:bodyPr wrap="square" lIns="121917" tIns="121917" rIns="121917" bIns="121917" numCol="1" anchor="t">
              <a:noAutofit/>
            </a:bodyPr>
            <a:lstStyle/>
            <a:p>
              <a:pPr algn="l" defTabSz="1132840">
                <a:spcBef>
                  <a:spcPts val="3200"/>
                </a:spcBef>
                <a:defRPr sz="1600" cap="none" spc="602">
                  <a:latin typeface="+mn-lt"/>
                  <a:ea typeface="+mn-ea"/>
                  <a:cs typeface="+mn-cs"/>
                  <a:sym typeface="Montserrat Light"/>
                </a:defRPr>
              </a:pPr>
              <a:endParaRPr/>
            </a:p>
          </p:txBody>
        </p:sp>
      </p:grpSp>
      <p:sp>
        <p:nvSpPr>
          <p:cNvPr id="797" name="PROPOSAL FOR FACEBOOK"/>
          <p:cNvSpPr txBox="1">
            <a:spLocks noGrp="1"/>
          </p:cNvSpPr>
          <p:nvPr>
            <p:ph type="body" sz="quarter" idx="24"/>
          </p:nvPr>
        </p:nvSpPr>
        <p:spPr>
          <a:xfrm rot="5400000">
            <a:off x="-1950483" y="6287786"/>
            <a:ext cx="5181405" cy="447036"/>
          </a:xfrm>
          <a:prstGeom prst="rect">
            <a:avLst/>
          </a:prstGeom>
        </p:spPr>
        <p:txBody>
          <a:bodyPr lIns="121917" tIns="121917" rIns="121917" bIns="121917" anchor="b">
            <a:normAutofit/>
          </a:bodyPr>
          <a:lstStyle>
            <a:lvl1pPr marL="0" indent="0" defTabSz="1223634">
              <a:spcBef>
                <a:spcPts val="1300"/>
              </a:spcBef>
              <a:buSzTx/>
              <a:buFontTx/>
              <a:buNone/>
              <a:defRPr sz="1200" spc="960">
                <a:solidFill>
                  <a:srgbClr val="53585F">
                    <a:alpha val="63000"/>
                  </a:srgbClr>
                </a:solidFill>
                <a:latin typeface="+mj-lt"/>
                <a:ea typeface="+mj-ea"/>
                <a:cs typeface="+mj-cs"/>
                <a:sym typeface="Montserrat"/>
              </a:defRPr>
            </a:lvl1pPr>
          </a:lstStyle>
          <a:p>
            <a:r>
              <a:t>PROPOSAL FOR FACEBOOK</a:t>
            </a:r>
          </a:p>
        </p:txBody>
      </p:sp>
      <p:sp>
        <p:nvSpPr>
          <p:cNvPr id="798" name="Rectangle"/>
          <p:cNvSpPr>
            <a:spLocks noGrp="1"/>
          </p:cNvSpPr>
          <p:nvPr>
            <p:ph type="body" sz="half" idx="25"/>
          </p:nvPr>
        </p:nvSpPr>
        <p:spPr>
          <a:xfrm>
            <a:off x="15239596" y="2204855"/>
            <a:ext cx="7308327" cy="9323722"/>
          </a:xfrm>
          <a:prstGeom prst="rect">
            <a:avLst/>
          </a:prstGeom>
        </p:spPr>
        <p:txBody>
          <a:bodyPr lIns="99327" tIns="99327" rIns="99327" bIns="99327">
            <a:normAutofit/>
          </a:bodyPr>
          <a:lstStyle/>
          <a:p>
            <a:pPr marL="0" indent="0">
              <a:lnSpc>
                <a:spcPct val="90000"/>
              </a:lnSpc>
              <a:buSzTx/>
              <a:buFontTx/>
              <a:buNone/>
              <a:defRPr sz="2000" spc="159">
                <a:latin typeface="+mn-lt"/>
                <a:ea typeface="+mn-ea"/>
                <a:cs typeface="+mn-cs"/>
                <a:sym typeface="Montserrat Light"/>
              </a:defRPr>
            </a:pPr>
            <a:endParaRPr/>
          </a:p>
        </p:txBody>
      </p:sp>
    </p:spTree>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x">
  <p:cSld name="HEX 5">
    <p:bg>
      <p:bgPr>
        <a:solidFill>
          <a:srgbClr val="E7EAEC"/>
        </a:solidFill>
        <a:effectLst/>
      </p:bgPr>
    </p:bg>
    <p:spTree>
      <p:nvGrpSpPr>
        <p:cNvPr id="1" name=""/>
        <p:cNvGrpSpPr/>
        <p:nvPr/>
      </p:nvGrpSpPr>
      <p:grpSpPr>
        <a:xfrm>
          <a:off x="0" y="0"/>
          <a:ext cx="0" cy="0"/>
          <a:chOff x="0" y="0"/>
          <a:chExt cx="0" cy="0"/>
        </a:xfrm>
      </p:grpSpPr>
      <p:sp>
        <p:nvSpPr>
          <p:cNvPr id="805" name="Rectangle"/>
          <p:cNvSpPr/>
          <p:nvPr/>
        </p:nvSpPr>
        <p:spPr>
          <a:xfrm>
            <a:off x="-35796" y="-1"/>
            <a:ext cx="24402131" cy="1301191"/>
          </a:xfrm>
          <a:prstGeom prst="rect">
            <a:avLst/>
          </a:prstGeom>
          <a:solidFill>
            <a:srgbClr val="FFFFFF"/>
          </a:solidFill>
          <a:ln w="12700">
            <a:miter lim="400000"/>
          </a:ln>
        </p:spPr>
        <p:txBody>
          <a:bodyPr lIns="121917" tIns="121917" rIns="121917" bIns="121917" anchor="ctr"/>
          <a:lstStyle/>
          <a:p>
            <a:pPr defTabSz="1132840">
              <a:spcBef>
                <a:spcPts val="3200"/>
              </a:spcBef>
              <a:defRPr sz="5600" cap="none" spc="448">
                <a:solidFill>
                  <a:srgbClr val="777F8B"/>
                </a:solidFill>
                <a:latin typeface="Calibri"/>
                <a:ea typeface="Calibri"/>
                <a:cs typeface="Calibri"/>
                <a:sym typeface="Calibri"/>
              </a:defRPr>
            </a:pPr>
            <a:endParaRPr/>
          </a:p>
        </p:txBody>
      </p:sp>
      <p:grpSp>
        <p:nvGrpSpPr>
          <p:cNvPr id="810" name="Group"/>
          <p:cNvGrpSpPr/>
          <p:nvPr/>
        </p:nvGrpSpPr>
        <p:grpSpPr>
          <a:xfrm>
            <a:off x="24584" y="2187570"/>
            <a:ext cx="11633585" cy="11193927"/>
            <a:chOff x="0" y="0"/>
            <a:chExt cx="11633583" cy="11193926"/>
          </a:xfrm>
        </p:grpSpPr>
        <p:sp>
          <p:nvSpPr>
            <p:cNvPr id="806" name="Shape"/>
            <p:cNvSpPr/>
            <p:nvPr/>
          </p:nvSpPr>
          <p:spPr>
            <a:xfrm>
              <a:off x="0" y="0"/>
              <a:ext cx="11633585" cy="11193926"/>
            </a:xfrm>
            <a:custGeom>
              <a:avLst/>
              <a:gdLst/>
              <a:ahLst/>
              <a:cxnLst>
                <a:cxn ang="0">
                  <a:pos x="wd2" y="hd2"/>
                </a:cxn>
                <a:cxn ang="5400000">
                  <a:pos x="wd2" y="hd2"/>
                </a:cxn>
                <a:cxn ang="10800000">
                  <a:pos x="wd2" y="hd2"/>
                </a:cxn>
                <a:cxn ang="16200000">
                  <a:pos x="wd2" y="hd2"/>
                </a:cxn>
              </a:cxnLst>
              <a:rect l="0" t="0" r="r" b="b"/>
              <a:pathLst>
                <a:path w="21600" h="21600" extrusionOk="0">
                  <a:moveTo>
                    <a:pt x="14072" y="0"/>
                  </a:moveTo>
                  <a:lnTo>
                    <a:pt x="0" y="0"/>
                  </a:lnTo>
                  <a:lnTo>
                    <a:pt x="0" y="21600"/>
                  </a:lnTo>
                  <a:lnTo>
                    <a:pt x="13382" y="21600"/>
                  </a:lnTo>
                  <a:lnTo>
                    <a:pt x="21600" y="10327"/>
                  </a:lnTo>
                  <a:lnTo>
                    <a:pt x="14072" y="0"/>
                  </a:lnTo>
                  <a:close/>
                </a:path>
              </a:pathLst>
            </a:custGeom>
            <a:solidFill>
              <a:srgbClr val="000000">
                <a:alpha val="3000"/>
              </a:srgbClr>
            </a:solidFill>
            <a:ln w="12700" cap="flat">
              <a:noFill/>
              <a:miter lim="400000"/>
            </a:ln>
            <a:effectLst/>
          </p:spPr>
          <p:txBody>
            <a:bodyPr wrap="square" lIns="121917" tIns="121917" rIns="121917" bIns="121917" numCol="1" anchor="t">
              <a:noAutofit/>
            </a:bodyPr>
            <a:lstStyle/>
            <a:p>
              <a:pPr algn="l" defTabSz="1132840">
                <a:spcBef>
                  <a:spcPts val="3200"/>
                </a:spcBef>
                <a:defRPr sz="5600" spc="448">
                  <a:solidFill>
                    <a:srgbClr val="000000"/>
                  </a:solidFill>
                  <a:latin typeface="+mn-lt"/>
                  <a:ea typeface="+mn-ea"/>
                  <a:cs typeface="+mn-cs"/>
                  <a:sym typeface="Montserrat Light"/>
                </a:defRPr>
              </a:pPr>
              <a:endParaRPr/>
            </a:p>
          </p:txBody>
        </p:sp>
        <p:sp>
          <p:nvSpPr>
            <p:cNvPr id="807" name="Rectangle"/>
            <p:cNvSpPr/>
            <p:nvPr/>
          </p:nvSpPr>
          <p:spPr>
            <a:xfrm>
              <a:off x="20152" y="1592506"/>
              <a:ext cx="1697342" cy="7732903"/>
            </a:xfrm>
            <a:prstGeom prst="rect">
              <a:avLst/>
            </a:prstGeom>
            <a:solidFill>
              <a:srgbClr val="FFFFFF">
                <a:alpha val="31000"/>
              </a:srgbClr>
            </a:solidFill>
            <a:ln w="12700" cap="flat">
              <a:noFill/>
              <a:miter lim="400000"/>
            </a:ln>
            <a:effectLst/>
          </p:spPr>
          <p:txBody>
            <a:bodyPr wrap="square" lIns="121917" tIns="121917" rIns="121917" bIns="121917" numCol="1" anchor="t">
              <a:noAutofit/>
            </a:bodyPr>
            <a:lstStyle/>
            <a:p>
              <a:pPr algn="l" defTabSz="1132840">
                <a:spcBef>
                  <a:spcPts val="3200"/>
                </a:spcBef>
                <a:defRPr sz="5600" spc="448">
                  <a:solidFill>
                    <a:srgbClr val="000000"/>
                  </a:solidFill>
                  <a:latin typeface="+mn-lt"/>
                  <a:ea typeface="+mn-ea"/>
                  <a:cs typeface="+mn-cs"/>
                  <a:sym typeface="Montserrat Light"/>
                </a:defRPr>
              </a:pPr>
              <a:endParaRPr/>
            </a:p>
          </p:txBody>
        </p:sp>
        <p:sp>
          <p:nvSpPr>
            <p:cNvPr id="808" name="Shape"/>
            <p:cNvSpPr/>
            <p:nvPr/>
          </p:nvSpPr>
          <p:spPr>
            <a:xfrm>
              <a:off x="3873231" y="4327016"/>
              <a:ext cx="1972268" cy="202360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241" y="749"/>
                  </a:lnTo>
                  <a:lnTo>
                    <a:pt x="20794" y="1570"/>
                  </a:lnTo>
                  <a:lnTo>
                    <a:pt x="20258" y="2464"/>
                  </a:lnTo>
                  <a:lnTo>
                    <a:pt x="19633" y="3430"/>
                  </a:lnTo>
                  <a:lnTo>
                    <a:pt x="19043" y="4228"/>
                  </a:lnTo>
                  <a:lnTo>
                    <a:pt x="18362" y="5022"/>
                  </a:lnTo>
                  <a:lnTo>
                    <a:pt x="17590" y="5810"/>
                  </a:lnTo>
                  <a:lnTo>
                    <a:pt x="16725" y="6592"/>
                  </a:lnTo>
                  <a:lnTo>
                    <a:pt x="15767" y="7370"/>
                  </a:lnTo>
                  <a:lnTo>
                    <a:pt x="14899" y="8005"/>
                  </a:lnTo>
                  <a:lnTo>
                    <a:pt x="13953" y="8619"/>
                  </a:lnTo>
                  <a:lnTo>
                    <a:pt x="12931" y="9212"/>
                  </a:lnTo>
                  <a:lnTo>
                    <a:pt x="11832" y="9784"/>
                  </a:lnTo>
                  <a:lnTo>
                    <a:pt x="10657" y="10335"/>
                  </a:lnTo>
                  <a:lnTo>
                    <a:pt x="9405" y="10864"/>
                  </a:lnTo>
                  <a:lnTo>
                    <a:pt x="8415" y="11237"/>
                  </a:lnTo>
                  <a:lnTo>
                    <a:pt x="7372" y="11574"/>
                  </a:lnTo>
                  <a:lnTo>
                    <a:pt x="6275" y="11877"/>
                  </a:lnTo>
                  <a:lnTo>
                    <a:pt x="5126" y="12145"/>
                  </a:lnTo>
                  <a:lnTo>
                    <a:pt x="3923" y="12378"/>
                  </a:lnTo>
                  <a:lnTo>
                    <a:pt x="2668" y="12576"/>
                  </a:lnTo>
                  <a:lnTo>
                    <a:pt x="1360" y="12739"/>
                  </a:lnTo>
                  <a:lnTo>
                    <a:pt x="0" y="12868"/>
                  </a:lnTo>
                  <a:lnTo>
                    <a:pt x="2231" y="13129"/>
                  </a:lnTo>
                  <a:lnTo>
                    <a:pt x="4316" y="13446"/>
                  </a:lnTo>
                  <a:lnTo>
                    <a:pt x="6258" y="13812"/>
                  </a:lnTo>
                  <a:lnTo>
                    <a:pt x="8061" y="14222"/>
                  </a:lnTo>
                  <a:lnTo>
                    <a:pt x="9730" y="14668"/>
                  </a:lnTo>
                  <a:lnTo>
                    <a:pt x="11269" y="15145"/>
                  </a:lnTo>
                  <a:lnTo>
                    <a:pt x="12682" y="15646"/>
                  </a:lnTo>
                  <a:lnTo>
                    <a:pt x="13973" y="16164"/>
                  </a:lnTo>
                  <a:lnTo>
                    <a:pt x="15147" y="16694"/>
                  </a:lnTo>
                  <a:lnTo>
                    <a:pt x="16208" y="17228"/>
                  </a:lnTo>
                  <a:lnTo>
                    <a:pt x="17159" y="17761"/>
                  </a:lnTo>
                  <a:lnTo>
                    <a:pt x="18006" y="18286"/>
                  </a:lnTo>
                  <a:lnTo>
                    <a:pt x="18752" y="18797"/>
                  </a:lnTo>
                  <a:lnTo>
                    <a:pt x="19959" y="19750"/>
                  </a:lnTo>
                  <a:lnTo>
                    <a:pt x="20813" y="20569"/>
                  </a:lnTo>
                  <a:lnTo>
                    <a:pt x="21349" y="21202"/>
                  </a:lnTo>
                  <a:lnTo>
                    <a:pt x="21600" y="21600"/>
                  </a:lnTo>
                  <a:lnTo>
                    <a:pt x="21600" y="0"/>
                  </a:lnTo>
                  <a:close/>
                </a:path>
              </a:pathLst>
            </a:custGeom>
            <a:solidFill>
              <a:srgbClr val="FFFFFF">
                <a:alpha val="31000"/>
              </a:srgbClr>
            </a:solidFill>
            <a:ln w="12700" cap="flat">
              <a:noFill/>
              <a:miter lim="400000"/>
            </a:ln>
            <a:effectLst/>
          </p:spPr>
          <p:txBody>
            <a:bodyPr wrap="square" lIns="121917" tIns="121917" rIns="121917" bIns="121917" numCol="1" anchor="t">
              <a:noAutofit/>
            </a:bodyPr>
            <a:lstStyle/>
            <a:p>
              <a:pPr algn="l" defTabSz="1132840">
                <a:spcBef>
                  <a:spcPts val="3200"/>
                </a:spcBef>
                <a:defRPr sz="5600" spc="448">
                  <a:solidFill>
                    <a:srgbClr val="000000"/>
                  </a:solidFill>
                  <a:latin typeface="+mn-lt"/>
                  <a:ea typeface="+mn-ea"/>
                  <a:cs typeface="+mn-cs"/>
                  <a:sym typeface="Montserrat Light"/>
                </a:defRPr>
              </a:pPr>
              <a:endParaRPr/>
            </a:p>
          </p:txBody>
        </p:sp>
        <p:sp>
          <p:nvSpPr>
            <p:cNvPr id="809" name="Shape"/>
            <p:cNvSpPr/>
            <p:nvPr/>
          </p:nvSpPr>
          <p:spPr>
            <a:xfrm>
              <a:off x="2787725" y="1592514"/>
              <a:ext cx="3057774" cy="154082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1385" y="124"/>
                  </a:lnTo>
                  <a:lnTo>
                    <a:pt x="2710" y="317"/>
                  </a:lnTo>
                  <a:lnTo>
                    <a:pt x="3977" y="576"/>
                  </a:lnTo>
                  <a:lnTo>
                    <a:pt x="5187" y="896"/>
                  </a:lnTo>
                  <a:lnTo>
                    <a:pt x="6342" y="1273"/>
                  </a:lnTo>
                  <a:lnTo>
                    <a:pt x="7442" y="1705"/>
                  </a:lnTo>
                  <a:lnTo>
                    <a:pt x="8489" y="2187"/>
                  </a:lnTo>
                  <a:lnTo>
                    <a:pt x="9484" y="2716"/>
                  </a:lnTo>
                  <a:lnTo>
                    <a:pt x="10428" y="3287"/>
                  </a:lnTo>
                  <a:lnTo>
                    <a:pt x="11323" y="3897"/>
                  </a:lnTo>
                  <a:lnTo>
                    <a:pt x="12171" y="4542"/>
                  </a:lnTo>
                  <a:lnTo>
                    <a:pt x="12971" y="5219"/>
                  </a:lnTo>
                  <a:lnTo>
                    <a:pt x="13726" y="5924"/>
                  </a:lnTo>
                  <a:lnTo>
                    <a:pt x="14437" y="6652"/>
                  </a:lnTo>
                  <a:lnTo>
                    <a:pt x="15105" y="7400"/>
                  </a:lnTo>
                  <a:lnTo>
                    <a:pt x="15731" y="8165"/>
                  </a:lnTo>
                  <a:lnTo>
                    <a:pt x="16317" y="8942"/>
                  </a:lnTo>
                  <a:lnTo>
                    <a:pt x="16864" y="9728"/>
                  </a:lnTo>
                  <a:lnTo>
                    <a:pt x="17373" y="10519"/>
                  </a:lnTo>
                  <a:lnTo>
                    <a:pt x="17846" y="11312"/>
                  </a:lnTo>
                  <a:lnTo>
                    <a:pt x="18283" y="12102"/>
                  </a:lnTo>
                  <a:lnTo>
                    <a:pt x="18687" y="12885"/>
                  </a:lnTo>
                  <a:lnTo>
                    <a:pt x="19058" y="13659"/>
                  </a:lnTo>
                  <a:lnTo>
                    <a:pt x="19707" y="15161"/>
                  </a:lnTo>
                  <a:lnTo>
                    <a:pt x="20241" y="16578"/>
                  </a:lnTo>
                  <a:lnTo>
                    <a:pt x="20670" y="17879"/>
                  </a:lnTo>
                  <a:lnTo>
                    <a:pt x="21005" y="19035"/>
                  </a:lnTo>
                  <a:lnTo>
                    <a:pt x="21254" y="20015"/>
                  </a:lnTo>
                  <a:lnTo>
                    <a:pt x="21493" y="21090"/>
                  </a:lnTo>
                  <a:lnTo>
                    <a:pt x="21577" y="21499"/>
                  </a:lnTo>
                  <a:lnTo>
                    <a:pt x="21600" y="21600"/>
                  </a:lnTo>
                  <a:lnTo>
                    <a:pt x="21600" y="0"/>
                  </a:lnTo>
                  <a:close/>
                </a:path>
              </a:pathLst>
            </a:custGeom>
            <a:solidFill>
              <a:srgbClr val="FFFFFF">
                <a:alpha val="31000"/>
              </a:srgbClr>
            </a:solidFill>
            <a:ln w="12700" cap="flat">
              <a:noFill/>
              <a:miter lim="400000"/>
            </a:ln>
            <a:effectLst/>
          </p:spPr>
          <p:txBody>
            <a:bodyPr wrap="square" lIns="121917" tIns="121917" rIns="121917" bIns="121917" numCol="1" anchor="t">
              <a:noAutofit/>
            </a:bodyPr>
            <a:lstStyle/>
            <a:p>
              <a:pPr algn="l" defTabSz="1132840">
                <a:spcBef>
                  <a:spcPts val="3200"/>
                </a:spcBef>
                <a:defRPr sz="5600" spc="448">
                  <a:solidFill>
                    <a:srgbClr val="000000"/>
                  </a:solidFill>
                  <a:latin typeface="+mn-lt"/>
                  <a:ea typeface="+mn-ea"/>
                  <a:cs typeface="+mn-cs"/>
                  <a:sym typeface="Montserrat Light"/>
                </a:defRPr>
              </a:pPr>
              <a:endParaRPr/>
            </a:p>
          </p:txBody>
        </p:sp>
      </p:grpSp>
      <p:pic>
        <p:nvPicPr>
          <p:cNvPr id="811" name="image1.png" descr="image1.png"/>
          <p:cNvPicPr>
            <a:picLocks noChangeAspect="1"/>
          </p:cNvPicPr>
          <p:nvPr/>
        </p:nvPicPr>
        <p:blipFill>
          <a:blip r:embed="rId2"/>
          <a:stretch>
            <a:fillRect/>
          </a:stretch>
        </p:blipFill>
        <p:spPr>
          <a:xfrm>
            <a:off x="-14865" y="8844936"/>
            <a:ext cx="985801" cy="46107"/>
          </a:xfrm>
          <a:prstGeom prst="rect">
            <a:avLst/>
          </a:prstGeom>
          <a:ln w="12700">
            <a:miter lim="400000"/>
          </a:ln>
        </p:spPr>
      </p:pic>
      <p:grpSp>
        <p:nvGrpSpPr>
          <p:cNvPr id="816" name="Group"/>
          <p:cNvGrpSpPr/>
          <p:nvPr/>
        </p:nvGrpSpPr>
        <p:grpSpPr>
          <a:xfrm>
            <a:off x="22828953" y="350733"/>
            <a:ext cx="928772" cy="681067"/>
            <a:chOff x="0" y="0"/>
            <a:chExt cx="928770" cy="681065"/>
          </a:xfrm>
        </p:grpSpPr>
        <p:sp>
          <p:nvSpPr>
            <p:cNvPr id="812" name="Shape"/>
            <p:cNvSpPr/>
            <p:nvPr/>
          </p:nvSpPr>
          <p:spPr>
            <a:xfrm>
              <a:off x="-1" y="0"/>
              <a:ext cx="928772" cy="681067"/>
            </a:xfrm>
            <a:custGeom>
              <a:avLst/>
              <a:gdLst/>
              <a:ahLst/>
              <a:cxnLst>
                <a:cxn ang="0">
                  <a:pos x="wd2" y="hd2"/>
                </a:cxn>
                <a:cxn ang="5400000">
                  <a:pos x="wd2" y="hd2"/>
                </a:cxn>
                <a:cxn ang="10800000">
                  <a:pos x="wd2" y="hd2"/>
                </a:cxn>
                <a:cxn ang="16200000">
                  <a:pos x="wd2" y="hd2"/>
                </a:cxn>
              </a:cxnLst>
              <a:rect l="0" t="0" r="r" b="b"/>
              <a:pathLst>
                <a:path w="21600" h="21600" extrusionOk="0">
                  <a:moveTo>
                    <a:pt x="16200" y="0"/>
                  </a:moveTo>
                  <a:lnTo>
                    <a:pt x="5400" y="0"/>
                  </a:lnTo>
                  <a:lnTo>
                    <a:pt x="0" y="10800"/>
                  </a:lnTo>
                  <a:lnTo>
                    <a:pt x="5400" y="21600"/>
                  </a:lnTo>
                  <a:lnTo>
                    <a:pt x="16200" y="21600"/>
                  </a:lnTo>
                  <a:lnTo>
                    <a:pt x="21600" y="10800"/>
                  </a:lnTo>
                  <a:lnTo>
                    <a:pt x="16200" y="0"/>
                  </a:lnTo>
                  <a:close/>
                </a:path>
              </a:pathLst>
            </a:custGeom>
            <a:solidFill>
              <a:srgbClr val="FDC608"/>
            </a:solidFill>
            <a:ln w="12700" cap="flat">
              <a:noFill/>
              <a:miter lim="400000"/>
            </a:ln>
            <a:effectLst/>
          </p:spPr>
          <p:txBody>
            <a:bodyPr wrap="square" lIns="121917" tIns="121917" rIns="121917" bIns="121917" numCol="1" anchor="t">
              <a:noAutofit/>
            </a:bodyPr>
            <a:lstStyle/>
            <a:p>
              <a:pPr algn="l" defTabSz="1132840">
                <a:spcBef>
                  <a:spcPts val="3200"/>
                </a:spcBef>
                <a:defRPr sz="5600" cap="none" spc="448">
                  <a:solidFill>
                    <a:srgbClr val="000000"/>
                  </a:solidFill>
                  <a:latin typeface="Calibri"/>
                  <a:ea typeface="Calibri"/>
                  <a:cs typeface="Calibri"/>
                  <a:sym typeface="Calibri"/>
                </a:defRPr>
              </a:pPr>
              <a:endParaRPr/>
            </a:p>
          </p:txBody>
        </p:sp>
        <p:sp>
          <p:nvSpPr>
            <p:cNvPr id="813" name="Line"/>
            <p:cNvSpPr/>
            <p:nvPr/>
          </p:nvSpPr>
          <p:spPr>
            <a:xfrm flipH="1">
              <a:off x="367459" y="121402"/>
              <a:ext cx="1" cy="450747"/>
            </a:xfrm>
            <a:prstGeom prst="line">
              <a:avLst/>
            </a:prstGeom>
            <a:noFill/>
            <a:ln w="101600" cap="flat">
              <a:solidFill>
                <a:srgbClr val="3C3C3B"/>
              </a:solidFill>
              <a:prstDash val="solid"/>
              <a:round/>
            </a:ln>
            <a:effectLst/>
          </p:spPr>
          <p:txBody>
            <a:bodyPr wrap="square" lIns="121917" tIns="121917" rIns="121917" bIns="121917" numCol="1" anchor="t">
              <a:noAutofit/>
            </a:bodyPr>
            <a:lstStyle/>
            <a:p>
              <a:pPr algn="l" defTabSz="1132840">
                <a:spcBef>
                  <a:spcPts val="3200"/>
                </a:spcBef>
                <a:defRPr sz="1600" cap="none" spc="602">
                  <a:latin typeface="+mn-lt"/>
                  <a:ea typeface="+mn-ea"/>
                  <a:cs typeface="+mn-cs"/>
                  <a:sym typeface="Montserrat Light"/>
                </a:defRPr>
              </a:pPr>
              <a:endParaRPr/>
            </a:p>
          </p:txBody>
        </p:sp>
        <p:sp>
          <p:nvSpPr>
            <p:cNvPr id="814" name="Shape"/>
            <p:cNvSpPr/>
            <p:nvPr/>
          </p:nvSpPr>
          <p:spPr>
            <a:xfrm>
              <a:off x="521681" y="280794"/>
              <a:ext cx="103453" cy="11795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5764" y="7369"/>
                  </a:lnTo>
                  <a:lnTo>
                    <a:pt x="14105" y="8659"/>
                  </a:lnTo>
                  <a:lnTo>
                    <a:pt x="11986" y="9827"/>
                  </a:lnTo>
                  <a:lnTo>
                    <a:pt x="6835" y="11905"/>
                  </a:lnTo>
                  <a:lnTo>
                    <a:pt x="3692" y="12571"/>
                  </a:lnTo>
                  <a:lnTo>
                    <a:pt x="0" y="12866"/>
                  </a:lnTo>
                  <a:lnTo>
                    <a:pt x="10128" y="14784"/>
                  </a:lnTo>
                  <a:lnTo>
                    <a:pt x="16698" y="17495"/>
                  </a:lnTo>
                  <a:lnTo>
                    <a:pt x="20319" y="20075"/>
                  </a:lnTo>
                  <a:lnTo>
                    <a:pt x="21600" y="21600"/>
                  </a:lnTo>
                  <a:lnTo>
                    <a:pt x="21600" y="0"/>
                  </a:lnTo>
                  <a:close/>
                </a:path>
              </a:pathLst>
            </a:custGeom>
            <a:solidFill>
              <a:srgbClr val="3C3C3B"/>
            </a:solidFill>
            <a:ln w="12700" cap="flat">
              <a:noFill/>
              <a:miter lim="400000"/>
            </a:ln>
            <a:effectLst/>
          </p:spPr>
          <p:txBody>
            <a:bodyPr wrap="square" lIns="121917" tIns="121917" rIns="121917" bIns="121917" numCol="1" anchor="t">
              <a:noAutofit/>
            </a:bodyPr>
            <a:lstStyle/>
            <a:p>
              <a:pPr algn="l" defTabSz="1132840">
                <a:spcBef>
                  <a:spcPts val="3200"/>
                </a:spcBef>
                <a:defRPr sz="5600" cap="none" spc="448">
                  <a:solidFill>
                    <a:srgbClr val="000000"/>
                  </a:solidFill>
                  <a:latin typeface="Calibri"/>
                  <a:ea typeface="Calibri"/>
                  <a:cs typeface="Calibri"/>
                  <a:sym typeface="Calibri"/>
                </a:defRPr>
              </a:pPr>
              <a:endParaRPr/>
            </a:p>
          </p:txBody>
        </p:sp>
        <p:sp>
          <p:nvSpPr>
            <p:cNvPr id="815" name="Shape"/>
            <p:cNvSpPr/>
            <p:nvPr/>
          </p:nvSpPr>
          <p:spPr>
            <a:xfrm>
              <a:off x="464739" y="121416"/>
              <a:ext cx="160400" cy="8980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11103" y="3740"/>
                  </a:lnTo>
                  <a:lnTo>
                    <a:pt x="17613" y="10915"/>
                  </a:lnTo>
                  <a:lnTo>
                    <a:pt x="20716" y="18033"/>
                  </a:lnTo>
                  <a:lnTo>
                    <a:pt x="21600" y="21600"/>
                  </a:lnTo>
                  <a:lnTo>
                    <a:pt x="21600" y="0"/>
                  </a:lnTo>
                  <a:close/>
                </a:path>
              </a:pathLst>
            </a:custGeom>
            <a:solidFill>
              <a:srgbClr val="3C3C3B"/>
            </a:solidFill>
            <a:ln w="12700" cap="flat">
              <a:noFill/>
              <a:miter lim="400000"/>
            </a:ln>
            <a:effectLst/>
          </p:spPr>
          <p:txBody>
            <a:bodyPr wrap="square" lIns="121917" tIns="121917" rIns="121917" bIns="121917" numCol="1" anchor="t">
              <a:noAutofit/>
            </a:bodyPr>
            <a:lstStyle/>
            <a:p>
              <a:pPr algn="l" defTabSz="1132840">
                <a:spcBef>
                  <a:spcPts val="3200"/>
                </a:spcBef>
                <a:defRPr sz="5600" cap="none" spc="448">
                  <a:solidFill>
                    <a:srgbClr val="000000"/>
                  </a:solidFill>
                  <a:latin typeface="Calibri"/>
                  <a:ea typeface="Calibri"/>
                  <a:cs typeface="Calibri"/>
                  <a:sym typeface="Calibri"/>
                </a:defRPr>
              </a:pPr>
              <a:endParaRPr/>
            </a:p>
          </p:txBody>
        </p:sp>
      </p:grpSp>
      <p:sp>
        <p:nvSpPr>
          <p:cNvPr id="817" name="PAGE"/>
          <p:cNvSpPr txBox="1"/>
          <p:nvPr/>
        </p:nvSpPr>
        <p:spPr>
          <a:xfrm rot="5400000">
            <a:off x="49836" y="9458607"/>
            <a:ext cx="1160241" cy="4470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917" tIns="121917" rIns="121917" bIns="121917" anchor="b">
            <a:normAutofit/>
          </a:bodyPr>
          <a:lstStyle>
            <a:lvl1pPr algn="l" defTabSz="1223634">
              <a:lnSpc>
                <a:spcPct val="100000"/>
              </a:lnSpc>
              <a:spcBef>
                <a:spcPts val="1300"/>
              </a:spcBef>
              <a:defRPr sz="1200" cap="none" spc="960">
                <a:solidFill>
                  <a:srgbClr val="53585F">
                    <a:alpha val="63000"/>
                  </a:srgbClr>
                </a:solidFill>
              </a:defRPr>
            </a:lvl1pPr>
          </a:lstStyle>
          <a:p>
            <a:r>
              <a:t>PAGE</a:t>
            </a:r>
          </a:p>
        </p:txBody>
      </p:sp>
      <p:pic>
        <p:nvPicPr>
          <p:cNvPr id="818" name="image2.png" descr="image2.png"/>
          <p:cNvPicPr>
            <a:picLocks noChangeAspect="1"/>
          </p:cNvPicPr>
          <p:nvPr/>
        </p:nvPicPr>
        <p:blipFill>
          <a:blip r:embed="rId3"/>
          <a:stretch>
            <a:fillRect/>
          </a:stretch>
        </p:blipFill>
        <p:spPr>
          <a:xfrm>
            <a:off x="271919" y="10439796"/>
            <a:ext cx="711204" cy="609607"/>
          </a:xfrm>
          <a:prstGeom prst="rect">
            <a:avLst/>
          </a:prstGeom>
          <a:ln w="12700">
            <a:miter lim="400000"/>
          </a:ln>
        </p:spPr>
      </p:pic>
      <p:sp>
        <p:nvSpPr>
          <p:cNvPr id="819" name="Slide Number"/>
          <p:cNvSpPr txBox="1">
            <a:spLocks noGrp="1"/>
          </p:cNvSpPr>
          <p:nvPr>
            <p:ph type="sldNum" sz="quarter" idx="2"/>
          </p:nvPr>
        </p:nvSpPr>
        <p:spPr>
          <a:xfrm>
            <a:off x="373877" y="10468864"/>
            <a:ext cx="507285" cy="510535"/>
          </a:xfrm>
          <a:prstGeom prst="rect">
            <a:avLst/>
          </a:prstGeom>
        </p:spPr>
        <p:txBody>
          <a:bodyPr lIns="121917" tIns="121917" rIns="121917" bIns="121917" anchor="t"/>
          <a:lstStyle>
            <a:lvl1pPr algn="ctr" defTabSz="1390498">
              <a:defRPr sz="1600" spc="0">
                <a:solidFill>
                  <a:srgbClr val="989898"/>
                </a:solidFill>
                <a:latin typeface="+mn-lt"/>
                <a:ea typeface="+mn-ea"/>
                <a:cs typeface="+mn-cs"/>
                <a:sym typeface="Montserrat Light"/>
              </a:defRPr>
            </a:lvl1pPr>
          </a:lstStyle>
          <a:p>
            <a:fld id="{86CB4B4D-7CA3-9044-876B-883B54F8677D}" type="slidenum">
              <a:t>‹#›</a:t>
            </a:fld>
            <a:endParaRPr/>
          </a:p>
        </p:txBody>
      </p:sp>
      <p:sp>
        <p:nvSpPr>
          <p:cNvPr id="820" name="Rectangle"/>
          <p:cNvSpPr>
            <a:spLocks noGrp="1"/>
          </p:cNvSpPr>
          <p:nvPr>
            <p:ph type="body" sz="half" idx="21"/>
          </p:nvPr>
        </p:nvSpPr>
        <p:spPr>
          <a:xfrm>
            <a:off x="7075037" y="2229522"/>
            <a:ext cx="7308327" cy="9323722"/>
          </a:xfrm>
          <a:prstGeom prst="rect">
            <a:avLst/>
          </a:prstGeom>
        </p:spPr>
        <p:txBody>
          <a:bodyPr lIns="99327" tIns="99327" rIns="99327" bIns="99327">
            <a:normAutofit/>
          </a:bodyPr>
          <a:lstStyle/>
          <a:p>
            <a:pPr marL="0" indent="0">
              <a:lnSpc>
                <a:spcPct val="90000"/>
              </a:lnSpc>
              <a:buSzTx/>
              <a:buFontTx/>
              <a:buNone/>
              <a:defRPr sz="2000" spc="159">
                <a:latin typeface="+mn-lt"/>
                <a:ea typeface="+mn-ea"/>
                <a:cs typeface="+mn-cs"/>
                <a:sym typeface="Montserrat Light"/>
              </a:defRPr>
            </a:pPr>
            <a:endParaRPr/>
          </a:p>
        </p:txBody>
      </p:sp>
      <p:sp>
        <p:nvSpPr>
          <p:cNvPr id="821" name="Rectangle"/>
          <p:cNvSpPr>
            <a:spLocks noGrp="1"/>
          </p:cNvSpPr>
          <p:nvPr>
            <p:ph type="body" sz="quarter" idx="22"/>
          </p:nvPr>
        </p:nvSpPr>
        <p:spPr>
          <a:xfrm>
            <a:off x="569692" y="380986"/>
            <a:ext cx="22157247" cy="829878"/>
          </a:xfrm>
          <a:prstGeom prst="rect">
            <a:avLst/>
          </a:prstGeom>
        </p:spPr>
        <p:txBody>
          <a:bodyPr lIns="99327" tIns="99327" rIns="99327" bIns="99327">
            <a:normAutofit/>
          </a:bodyPr>
          <a:lstStyle/>
          <a:p>
            <a:pPr marL="849626" indent="-849626">
              <a:lnSpc>
                <a:spcPct val="90000"/>
              </a:lnSpc>
              <a:buSzTx/>
              <a:buFontTx/>
              <a:buNone/>
              <a:defRPr sz="1600" cap="all" spc="800">
                <a:solidFill>
                  <a:srgbClr val="53585F"/>
                </a:solidFill>
                <a:latin typeface="+mj-lt"/>
                <a:ea typeface="+mj-ea"/>
                <a:cs typeface="+mj-cs"/>
                <a:sym typeface="Montserrat"/>
              </a:defRPr>
            </a:pPr>
            <a:endParaRPr/>
          </a:p>
        </p:txBody>
      </p:sp>
      <p:sp>
        <p:nvSpPr>
          <p:cNvPr id="822" name="Rectangle"/>
          <p:cNvSpPr>
            <a:spLocks noGrp="1"/>
          </p:cNvSpPr>
          <p:nvPr>
            <p:ph type="body" sz="quarter" idx="23"/>
          </p:nvPr>
        </p:nvSpPr>
        <p:spPr>
          <a:xfrm>
            <a:off x="1923607" y="4936930"/>
            <a:ext cx="4295196" cy="2466868"/>
          </a:xfrm>
          <a:prstGeom prst="rect">
            <a:avLst/>
          </a:prstGeom>
        </p:spPr>
        <p:txBody>
          <a:bodyPr lIns="99327" tIns="99327" rIns="99327" bIns="99327">
            <a:normAutofit/>
          </a:bodyPr>
          <a:lstStyle/>
          <a:p>
            <a:pPr marL="0" indent="0" algn="ctr">
              <a:lnSpc>
                <a:spcPct val="90000"/>
              </a:lnSpc>
              <a:spcBef>
                <a:spcPts val="1000"/>
              </a:spcBef>
              <a:buSzTx/>
              <a:buFontTx/>
              <a:buNone/>
              <a:defRPr sz="2600" spc="208">
                <a:latin typeface="Montserrat SemiBold"/>
                <a:ea typeface="Montserrat SemiBold"/>
                <a:cs typeface="Montserrat SemiBold"/>
                <a:sym typeface="Montserrat SemiBold"/>
              </a:defRPr>
            </a:pPr>
            <a:endParaRPr/>
          </a:p>
        </p:txBody>
      </p:sp>
      <p:grpSp>
        <p:nvGrpSpPr>
          <p:cNvPr id="825" name="Group"/>
          <p:cNvGrpSpPr/>
          <p:nvPr/>
        </p:nvGrpSpPr>
        <p:grpSpPr>
          <a:xfrm>
            <a:off x="2535205" y="2229519"/>
            <a:ext cx="3071013" cy="2399069"/>
            <a:chOff x="0" y="0"/>
            <a:chExt cx="3071012" cy="2399067"/>
          </a:xfrm>
        </p:grpSpPr>
        <p:sp>
          <p:nvSpPr>
            <p:cNvPr id="823" name="Shape"/>
            <p:cNvSpPr/>
            <p:nvPr/>
          </p:nvSpPr>
          <p:spPr>
            <a:xfrm>
              <a:off x="0" y="0"/>
              <a:ext cx="3071013" cy="2399068"/>
            </a:xfrm>
            <a:custGeom>
              <a:avLst/>
              <a:gdLst/>
              <a:ahLst/>
              <a:cxnLst>
                <a:cxn ang="0">
                  <a:pos x="wd2" y="hd2"/>
                </a:cxn>
                <a:cxn ang="5400000">
                  <a:pos x="wd2" y="hd2"/>
                </a:cxn>
                <a:cxn ang="10800000">
                  <a:pos x="wd2" y="hd2"/>
                </a:cxn>
                <a:cxn ang="16200000">
                  <a:pos x="wd2" y="hd2"/>
                </a:cxn>
              </a:cxnLst>
              <a:rect l="0" t="0" r="r" b="b"/>
              <a:pathLst>
                <a:path w="21600" h="21600" extrusionOk="0">
                  <a:moveTo>
                    <a:pt x="16200" y="0"/>
                  </a:moveTo>
                  <a:lnTo>
                    <a:pt x="5400" y="0"/>
                  </a:lnTo>
                  <a:lnTo>
                    <a:pt x="0" y="10800"/>
                  </a:lnTo>
                  <a:lnTo>
                    <a:pt x="5400" y="21600"/>
                  </a:lnTo>
                  <a:lnTo>
                    <a:pt x="16200" y="21600"/>
                  </a:lnTo>
                  <a:lnTo>
                    <a:pt x="21600" y="10800"/>
                  </a:lnTo>
                  <a:lnTo>
                    <a:pt x="16200" y="0"/>
                  </a:lnTo>
                  <a:close/>
                </a:path>
              </a:pathLst>
            </a:custGeom>
            <a:solidFill>
              <a:srgbClr val="FDC608"/>
            </a:solidFill>
            <a:ln w="12700" cap="flat">
              <a:noFill/>
              <a:miter lim="400000"/>
            </a:ln>
            <a:effectLst/>
          </p:spPr>
          <p:txBody>
            <a:bodyPr wrap="square" lIns="121917" tIns="121917" rIns="121917" bIns="121917" numCol="1" anchor="t">
              <a:noAutofit/>
            </a:bodyPr>
            <a:lstStyle/>
            <a:p>
              <a:pPr algn="l" defTabSz="1132840">
                <a:spcBef>
                  <a:spcPts val="3200"/>
                </a:spcBef>
                <a:defRPr sz="1600" cap="none" spc="602"/>
              </a:pPr>
              <a:endParaRPr/>
            </a:p>
          </p:txBody>
        </p:sp>
        <p:pic>
          <p:nvPicPr>
            <p:cNvPr id="824" name="image5.png" descr="image5.png"/>
            <p:cNvPicPr>
              <a:picLocks noChangeAspect="1"/>
            </p:cNvPicPr>
            <p:nvPr/>
          </p:nvPicPr>
          <p:blipFill>
            <a:blip r:embed="rId4"/>
            <a:stretch>
              <a:fillRect/>
            </a:stretch>
          </p:blipFill>
          <p:spPr>
            <a:xfrm>
              <a:off x="705404" y="415909"/>
              <a:ext cx="1661192" cy="1568183"/>
            </a:xfrm>
            <a:prstGeom prst="rect">
              <a:avLst/>
            </a:prstGeom>
            <a:ln w="12700" cap="flat">
              <a:noFill/>
              <a:miter lim="400000"/>
            </a:ln>
            <a:effectLst/>
          </p:spPr>
        </p:pic>
      </p:grpSp>
      <p:sp>
        <p:nvSpPr>
          <p:cNvPr id="826" name="PROPOSAL FOR FACEBOOK"/>
          <p:cNvSpPr txBox="1">
            <a:spLocks noGrp="1"/>
          </p:cNvSpPr>
          <p:nvPr>
            <p:ph type="body" sz="quarter" idx="24"/>
          </p:nvPr>
        </p:nvSpPr>
        <p:spPr>
          <a:xfrm rot="5400000">
            <a:off x="-1950483" y="6287786"/>
            <a:ext cx="5181405" cy="447036"/>
          </a:xfrm>
          <a:prstGeom prst="rect">
            <a:avLst/>
          </a:prstGeom>
        </p:spPr>
        <p:txBody>
          <a:bodyPr lIns="121917" tIns="121917" rIns="121917" bIns="121917" anchor="b">
            <a:normAutofit/>
          </a:bodyPr>
          <a:lstStyle>
            <a:lvl1pPr marL="0" indent="0" defTabSz="1223634">
              <a:spcBef>
                <a:spcPts val="1300"/>
              </a:spcBef>
              <a:buSzTx/>
              <a:buFontTx/>
              <a:buNone/>
              <a:defRPr sz="1200" spc="960">
                <a:solidFill>
                  <a:srgbClr val="53585F">
                    <a:alpha val="63000"/>
                  </a:srgbClr>
                </a:solidFill>
                <a:latin typeface="+mj-lt"/>
                <a:ea typeface="+mj-ea"/>
                <a:cs typeface="+mj-cs"/>
                <a:sym typeface="Montserrat"/>
              </a:defRPr>
            </a:lvl1pPr>
          </a:lstStyle>
          <a:p>
            <a:r>
              <a:t>PROPOSAL FOR FACEBOOK</a:t>
            </a:r>
          </a:p>
        </p:txBody>
      </p:sp>
      <p:sp>
        <p:nvSpPr>
          <p:cNvPr id="827" name="Rectangle"/>
          <p:cNvSpPr>
            <a:spLocks noGrp="1"/>
          </p:cNvSpPr>
          <p:nvPr>
            <p:ph type="body" sz="half" idx="25"/>
          </p:nvPr>
        </p:nvSpPr>
        <p:spPr>
          <a:xfrm>
            <a:off x="15239596" y="2204855"/>
            <a:ext cx="7308327" cy="9323722"/>
          </a:xfrm>
          <a:prstGeom prst="rect">
            <a:avLst/>
          </a:prstGeom>
        </p:spPr>
        <p:txBody>
          <a:bodyPr lIns="99327" tIns="99327" rIns="99327" bIns="99327">
            <a:normAutofit/>
          </a:bodyPr>
          <a:lstStyle/>
          <a:p>
            <a:pPr marL="0" indent="0">
              <a:lnSpc>
                <a:spcPct val="90000"/>
              </a:lnSpc>
              <a:buSzTx/>
              <a:buFontTx/>
              <a:buNone/>
              <a:defRPr sz="2000" spc="159">
                <a:latin typeface="+mn-lt"/>
                <a:ea typeface="+mn-ea"/>
                <a:cs typeface="+mn-cs"/>
                <a:sym typeface="Montserrat Light"/>
              </a:defRPr>
            </a:pPr>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2 column copy">
    <p:bg>
      <p:bgPr>
        <a:solidFill>
          <a:srgbClr val="FFFFFF"/>
        </a:solidFill>
        <a:effectLst/>
      </p:bgPr>
    </p:bg>
    <p:spTree>
      <p:nvGrpSpPr>
        <p:cNvPr id="1" name=""/>
        <p:cNvGrpSpPr/>
        <p:nvPr/>
      </p:nvGrpSpPr>
      <p:grpSpPr>
        <a:xfrm>
          <a:off x="0" y="0"/>
          <a:ext cx="0" cy="0"/>
          <a:chOff x="0" y="0"/>
          <a:chExt cx="0" cy="0"/>
        </a:xfrm>
      </p:grpSpPr>
      <p:pic>
        <p:nvPicPr>
          <p:cNvPr id="62" name="Image" descr="Image"/>
          <p:cNvPicPr>
            <a:picLocks noChangeAspect="1"/>
          </p:cNvPicPr>
          <p:nvPr/>
        </p:nvPicPr>
        <p:blipFill>
          <a:blip r:embed="rId2">
            <a:alphaModFix amt="1748"/>
          </a:blip>
          <a:stretch>
            <a:fillRect/>
          </a:stretch>
        </p:blipFill>
        <p:spPr>
          <a:xfrm>
            <a:off x="-4493335" y="1863397"/>
            <a:ext cx="13914276" cy="11549821"/>
          </a:xfrm>
          <a:prstGeom prst="rect">
            <a:avLst/>
          </a:prstGeom>
          <a:ln w="12700">
            <a:miter lim="400000"/>
          </a:ln>
        </p:spPr>
      </p:pic>
      <p:pic>
        <p:nvPicPr>
          <p:cNvPr id="63" name="Image" descr="Image"/>
          <p:cNvPicPr>
            <a:picLocks noChangeAspect="1"/>
          </p:cNvPicPr>
          <p:nvPr/>
        </p:nvPicPr>
        <p:blipFill>
          <a:blip r:embed="rId3"/>
          <a:stretch>
            <a:fillRect/>
          </a:stretch>
        </p:blipFill>
        <p:spPr>
          <a:xfrm>
            <a:off x="412984" y="385133"/>
            <a:ext cx="986571" cy="818923"/>
          </a:xfrm>
          <a:prstGeom prst="rect">
            <a:avLst/>
          </a:prstGeom>
          <a:ln w="12700">
            <a:miter lim="400000"/>
          </a:ln>
        </p:spPr>
      </p:pic>
      <p:sp>
        <p:nvSpPr>
          <p:cNvPr id="64" name="Slide Number"/>
          <p:cNvSpPr txBox="1">
            <a:spLocks noGrp="1"/>
          </p:cNvSpPr>
          <p:nvPr>
            <p:ph type="sldNum" sz="quarter" idx="2"/>
          </p:nvPr>
        </p:nvSpPr>
        <p:spPr>
          <a:xfrm>
            <a:off x="23681472" y="12934354"/>
            <a:ext cx="421997" cy="434976"/>
          </a:xfrm>
          <a:prstGeom prst="rect">
            <a:avLst/>
          </a:prstGeom>
        </p:spPr>
        <p:txBody>
          <a:bodyPr lIns="71437" tIns="71437" rIns="71437" bIns="71437" anchor="t"/>
          <a:lstStyle>
            <a:lvl1pPr algn="ctr" defTabSz="821531">
              <a:defRPr sz="1700" spc="0">
                <a:solidFill>
                  <a:srgbClr val="000000"/>
                </a:solidFill>
                <a:latin typeface="+mn-lt"/>
                <a:ea typeface="+mn-ea"/>
                <a:cs typeface="+mn-cs"/>
                <a:sym typeface="Montserrat Light"/>
              </a:defRPr>
            </a:lvl1pPr>
          </a:lstStyle>
          <a:p>
            <a:fld id="{86CB4B4D-7CA3-9044-876B-883B54F8677D}" type="slidenum">
              <a:t>‹#›</a:t>
            </a:fld>
            <a:endParaRPr/>
          </a:p>
        </p:txBody>
      </p:sp>
      <p:sp>
        <p:nvSpPr>
          <p:cNvPr id="65" name="PRESENTATION TITLE COPY GOES ON HERE"/>
          <p:cNvSpPr txBox="1">
            <a:spLocks noGrp="1"/>
          </p:cNvSpPr>
          <p:nvPr>
            <p:ph type="body" sz="quarter" idx="21"/>
          </p:nvPr>
        </p:nvSpPr>
        <p:spPr>
          <a:xfrm>
            <a:off x="18700839" y="589807"/>
            <a:ext cx="5168723" cy="409576"/>
          </a:xfrm>
          <a:prstGeom prst="rect">
            <a:avLst/>
          </a:prstGeom>
        </p:spPr>
        <p:txBody>
          <a:bodyPr wrap="none" lIns="71437" tIns="71437" rIns="71437" bIns="71437" anchor="ctr">
            <a:spAutoFit/>
          </a:bodyPr>
          <a:lstStyle>
            <a:lvl1pPr marL="0" indent="0" algn="r" defTabSz="457200">
              <a:lnSpc>
                <a:spcPct val="90000"/>
              </a:lnSpc>
              <a:spcBef>
                <a:spcPts val="3200"/>
              </a:spcBef>
              <a:buSzTx/>
              <a:buFontTx/>
              <a:buNone/>
              <a:defRPr sz="1600" spc="128">
                <a:solidFill>
                  <a:srgbClr val="777F8B"/>
                </a:solidFill>
                <a:latin typeface="+mj-lt"/>
                <a:ea typeface="+mj-ea"/>
                <a:cs typeface="+mj-cs"/>
                <a:sym typeface="Montserrat"/>
              </a:defRPr>
            </a:lvl1pPr>
          </a:lstStyle>
          <a:p>
            <a:r>
              <a:t>PRESENTATION TITLE COPY GOES ON HERE</a:t>
            </a:r>
          </a:p>
        </p:txBody>
      </p:sp>
      <p:sp>
        <p:nvSpPr>
          <p:cNvPr id="66" name="Title Text"/>
          <p:cNvSpPr txBox="1">
            <a:spLocks noGrp="1"/>
          </p:cNvSpPr>
          <p:nvPr>
            <p:ph type="body" sz="quarter" idx="22"/>
          </p:nvPr>
        </p:nvSpPr>
        <p:spPr>
          <a:xfrm>
            <a:off x="1782541" y="342653"/>
            <a:ext cx="16770351" cy="929284"/>
          </a:xfrm>
          <a:prstGeom prst="rect">
            <a:avLst/>
          </a:prstGeom>
        </p:spPr>
        <p:txBody>
          <a:bodyPr lIns="71437" tIns="71437" rIns="71437" bIns="71437" anchor="ctr">
            <a:normAutofit/>
          </a:bodyPr>
          <a:lstStyle>
            <a:lvl1pPr marL="0" indent="0" defTabSz="825500">
              <a:lnSpc>
                <a:spcPct val="90000"/>
              </a:lnSpc>
              <a:spcBef>
                <a:spcPts val="0"/>
              </a:spcBef>
              <a:buSzTx/>
              <a:buFontTx/>
              <a:buNone/>
              <a:defRPr sz="3700" cap="all" spc="481">
                <a:solidFill>
                  <a:srgbClr val="53585F"/>
                </a:solidFill>
                <a:latin typeface="+mj-lt"/>
                <a:ea typeface="+mj-ea"/>
                <a:cs typeface="+mj-cs"/>
                <a:sym typeface="Montserrat"/>
              </a:defRPr>
            </a:lvl1pPr>
          </a:lstStyle>
          <a:p>
            <a:r>
              <a:t>Title Text</a:t>
            </a:r>
          </a:p>
        </p:txBody>
      </p:sp>
    </p:spTree>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x">
  <p:cSld name="HEX 6">
    <p:bg>
      <p:bgPr>
        <a:solidFill>
          <a:srgbClr val="E7EAEC"/>
        </a:solidFill>
        <a:effectLst/>
      </p:bgPr>
    </p:bg>
    <p:spTree>
      <p:nvGrpSpPr>
        <p:cNvPr id="1" name=""/>
        <p:cNvGrpSpPr/>
        <p:nvPr/>
      </p:nvGrpSpPr>
      <p:grpSpPr>
        <a:xfrm>
          <a:off x="0" y="0"/>
          <a:ext cx="0" cy="0"/>
          <a:chOff x="0" y="0"/>
          <a:chExt cx="0" cy="0"/>
        </a:xfrm>
      </p:grpSpPr>
      <p:sp>
        <p:nvSpPr>
          <p:cNvPr id="834" name="Rectangle"/>
          <p:cNvSpPr/>
          <p:nvPr/>
        </p:nvSpPr>
        <p:spPr>
          <a:xfrm>
            <a:off x="-35796" y="-1"/>
            <a:ext cx="24402131" cy="1301191"/>
          </a:xfrm>
          <a:prstGeom prst="rect">
            <a:avLst/>
          </a:prstGeom>
          <a:solidFill>
            <a:srgbClr val="FFFFFF"/>
          </a:solidFill>
          <a:ln w="12700">
            <a:miter lim="400000"/>
          </a:ln>
        </p:spPr>
        <p:txBody>
          <a:bodyPr lIns="121917" tIns="121917" rIns="121917" bIns="121917" anchor="ctr"/>
          <a:lstStyle/>
          <a:p>
            <a:pPr defTabSz="1132840">
              <a:spcBef>
                <a:spcPts val="3200"/>
              </a:spcBef>
              <a:defRPr sz="5600" cap="none" spc="448">
                <a:solidFill>
                  <a:srgbClr val="777F8B"/>
                </a:solidFill>
                <a:latin typeface="Calibri"/>
                <a:ea typeface="Calibri"/>
                <a:cs typeface="Calibri"/>
                <a:sym typeface="Calibri"/>
              </a:defRPr>
            </a:pPr>
            <a:endParaRPr/>
          </a:p>
        </p:txBody>
      </p:sp>
      <p:grpSp>
        <p:nvGrpSpPr>
          <p:cNvPr id="839" name="Group"/>
          <p:cNvGrpSpPr/>
          <p:nvPr/>
        </p:nvGrpSpPr>
        <p:grpSpPr>
          <a:xfrm>
            <a:off x="24584" y="2187570"/>
            <a:ext cx="11633585" cy="11193927"/>
            <a:chOff x="0" y="0"/>
            <a:chExt cx="11633583" cy="11193926"/>
          </a:xfrm>
        </p:grpSpPr>
        <p:sp>
          <p:nvSpPr>
            <p:cNvPr id="835" name="Shape"/>
            <p:cNvSpPr/>
            <p:nvPr/>
          </p:nvSpPr>
          <p:spPr>
            <a:xfrm>
              <a:off x="0" y="0"/>
              <a:ext cx="11633585" cy="11193926"/>
            </a:xfrm>
            <a:custGeom>
              <a:avLst/>
              <a:gdLst/>
              <a:ahLst/>
              <a:cxnLst>
                <a:cxn ang="0">
                  <a:pos x="wd2" y="hd2"/>
                </a:cxn>
                <a:cxn ang="5400000">
                  <a:pos x="wd2" y="hd2"/>
                </a:cxn>
                <a:cxn ang="10800000">
                  <a:pos x="wd2" y="hd2"/>
                </a:cxn>
                <a:cxn ang="16200000">
                  <a:pos x="wd2" y="hd2"/>
                </a:cxn>
              </a:cxnLst>
              <a:rect l="0" t="0" r="r" b="b"/>
              <a:pathLst>
                <a:path w="21600" h="21600" extrusionOk="0">
                  <a:moveTo>
                    <a:pt x="14072" y="0"/>
                  </a:moveTo>
                  <a:lnTo>
                    <a:pt x="0" y="0"/>
                  </a:lnTo>
                  <a:lnTo>
                    <a:pt x="0" y="21600"/>
                  </a:lnTo>
                  <a:lnTo>
                    <a:pt x="13382" y="21600"/>
                  </a:lnTo>
                  <a:lnTo>
                    <a:pt x="21600" y="10327"/>
                  </a:lnTo>
                  <a:lnTo>
                    <a:pt x="14072" y="0"/>
                  </a:lnTo>
                  <a:close/>
                </a:path>
              </a:pathLst>
            </a:custGeom>
            <a:solidFill>
              <a:srgbClr val="000000">
                <a:alpha val="3000"/>
              </a:srgbClr>
            </a:solidFill>
            <a:ln w="12700" cap="flat">
              <a:noFill/>
              <a:miter lim="400000"/>
            </a:ln>
            <a:effectLst/>
          </p:spPr>
          <p:txBody>
            <a:bodyPr wrap="square" lIns="121917" tIns="121917" rIns="121917" bIns="121917" numCol="1" anchor="t">
              <a:noAutofit/>
            </a:bodyPr>
            <a:lstStyle/>
            <a:p>
              <a:pPr algn="l" defTabSz="1132840">
                <a:spcBef>
                  <a:spcPts val="3200"/>
                </a:spcBef>
                <a:defRPr sz="5600" spc="448">
                  <a:solidFill>
                    <a:srgbClr val="000000"/>
                  </a:solidFill>
                  <a:latin typeface="+mn-lt"/>
                  <a:ea typeface="+mn-ea"/>
                  <a:cs typeface="+mn-cs"/>
                  <a:sym typeface="Montserrat Light"/>
                </a:defRPr>
              </a:pPr>
              <a:endParaRPr/>
            </a:p>
          </p:txBody>
        </p:sp>
        <p:sp>
          <p:nvSpPr>
            <p:cNvPr id="836" name="Rectangle"/>
            <p:cNvSpPr/>
            <p:nvPr/>
          </p:nvSpPr>
          <p:spPr>
            <a:xfrm>
              <a:off x="20152" y="1592506"/>
              <a:ext cx="1697342" cy="7732903"/>
            </a:xfrm>
            <a:prstGeom prst="rect">
              <a:avLst/>
            </a:prstGeom>
            <a:solidFill>
              <a:srgbClr val="FFFFFF">
                <a:alpha val="31000"/>
              </a:srgbClr>
            </a:solidFill>
            <a:ln w="12700" cap="flat">
              <a:noFill/>
              <a:miter lim="400000"/>
            </a:ln>
            <a:effectLst/>
          </p:spPr>
          <p:txBody>
            <a:bodyPr wrap="square" lIns="121917" tIns="121917" rIns="121917" bIns="121917" numCol="1" anchor="t">
              <a:noAutofit/>
            </a:bodyPr>
            <a:lstStyle/>
            <a:p>
              <a:pPr algn="l" defTabSz="1132840">
                <a:spcBef>
                  <a:spcPts val="3200"/>
                </a:spcBef>
                <a:defRPr sz="5600" spc="448">
                  <a:solidFill>
                    <a:srgbClr val="000000"/>
                  </a:solidFill>
                  <a:latin typeface="+mn-lt"/>
                  <a:ea typeface="+mn-ea"/>
                  <a:cs typeface="+mn-cs"/>
                  <a:sym typeface="Montserrat Light"/>
                </a:defRPr>
              </a:pPr>
              <a:endParaRPr/>
            </a:p>
          </p:txBody>
        </p:sp>
        <p:sp>
          <p:nvSpPr>
            <p:cNvPr id="837" name="Shape"/>
            <p:cNvSpPr/>
            <p:nvPr/>
          </p:nvSpPr>
          <p:spPr>
            <a:xfrm>
              <a:off x="3873231" y="4327016"/>
              <a:ext cx="1972268" cy="202360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241" y="749"/>
                  </a:lnTo>
                  <a:lnTo>
                    <a:pt x="20794" y="1570"/>
                  </a:lnTo>
                  <a:lnTo>
                    <a:pt x="20258" y="2464"/>
                  </a:lnTo>
                  <a:lnTo>
                    <a:pt x="19633" y="3430"/>
                  </a:lnTo>
                  <a:lnTo>
                    <a:pt x="19043" y="4228"/>
                  </a:lnTo>
                  <a:lnTo>
                    <a:pt x="18362" y="5022"/>
                  </a:lnTo>
                  <a:lnTo>
                    <a:pt x="17590" y="5810"/>
                  </a:lnTo>
                  <a:lnTo>
                    <a:pt x="16725" y="6592"/>
                  </a:lnTo>
                  <a:lnTo>
                    <a:pt x="15767" y="7370"/>
                  </a:lnTo>
                  <a:lnTo>
                    <a:pt x="14899" y="8005"/>
                  </a:lnTo>
                  <a:lnTo>
                    <a:pt x="13953" y="8619"/>
                  </a:lnTo>
                  <a:lnTo>
                    <a:pt x="12931" y="9212"/>
                  </a:lnTo>
                  <a:lnTo>
                    <a:pt x="11832" y="9784"/>
                  </a:lnTo>
                  <a:lnTo>
                    <a:pt x="10657" y="10335"/>
                  </a:lnTo>
                  <a:lnTo>
                    <a:pt x="9405" y="10864"/>
                  </a:lnTo>
                  <a:lnTo>
                    <a:pt x="8415" y="11237"/>
                  </a:lnTo>
                  <a:lnTo>
                    <a:pt x="7372" y="11574"/>
                  </a:lnTo>
                  <a:lnTo>
                    <a:pt x="6275" y="11877"/>
                  </a:lnTo>
                  <a:lnTo>
                    <a:pt x="5126" y="12145"/>
                  </a:lnTo>
                  <a:lnTo>
                    <a:pt x="3923" y="12378"/>
                  </a:lnTo>
                  <a:lnTo>
                    <a:pt x="2668" y="12576"/>
                  </a:lnTo>
                  <a:lnTo>
                    <a:pt x="1360" y="12739"/>
                  </a:lnTo>
                  <a:lnTo>
                    <a:pt x="0" y="12868"/>
                  </a:lnTo>
                  <a:lnTo>
                    <a:pt x="2231" y="13129"/>
                  </a:lnTo>
                  <a:lnTo>
                    <a:pt x="4316" y="13446"/>
                  </a:lnTo>
                  <a:lnTo>
                    <a:pt x="6258" y="13812"/>
                  </a:lnTo>
                  <a:lnTo>
                    <a:pt x="8061" y="14222"/>
                  </a:lnTo>
                  <a:lnTo>
                    <a:pt x="9730" y="14668"/>
                  </a:lnTo>
                  <a:lnTo>
                    <a:pt x="11269" y="15145"/>
                  </a:lnTo>
                  <a:lnTo>
                    <a:pt x="12682" y="15646"/>
                  </a:lnTo>
                  <a:lnTo>
                    <a:pt x="13973" y="16164"/>
                  </a:lnTo>
                  <a:lnTo>
                    <a:pt x="15147" y="16694"/>
                  </a:lnTo>
                  <a:lnTo>
                    <a:pt x="16208" y="17228"/>
                  </a:lnTo>
                  <a:lnTo>
                    <a:pt x="17159" y="17761"/>
                  </a:lnTo>
                  <a:lnTo>
                    <a:pt x="18006" y="18286"/>
                  </a:lnTo>
                  <a:lnTo>
                    <a:pt x="18752" y="18797"/>
                  </a:lnTo>
                  <a:lnTo>
                    <a:pt x="19959" y="19750"/>
                  </a:lnTo>
                  <a:lnTo>
                    <a:pt x="20813" y="20569"/>
                  </a:lnTo>
                  <a:lnTo>
                    <a:pt x="21349" y="21202"/>
                  </a:lnTo>
                  <a:lnTo>
                    <a:pt x="21600" y="21600"/>
                  </a:lnTo>
                  <a:lnTo>
                    <a:pt x="21600" y="0"/>
                  </a:lnTo>
                  <a:close/>
                </a:path>
              </a:pathLst>
            </a:custGeom>
            <a:solidFill>
              <a:srgbClr val="FFFFFF">
                <a:alpha val="31000"/>
              </a:srgbClr>
            </a:solidFill>
            <a:ln w="12700" cap="flat">
              <a:noFill/>
              <a:miter lim="400000"/>
            </a:ln>
            <a:effectLst/>
          </p:spPr>
          <p:txBody>
            <a:bodyPr wrap="square" lIns="121917" tIns="121917" rIns="121917" bIns="121917" numCol="1" anchor="t">
              <a:noAutofit/>
            </a:bodyPr>
            <a:lstStyle/>
            <a:p>
              <a:pPr algn="l" defTabSz="1132840">
                <a:spcBef>
                  <a:spcPts val="3200"/>
                </a:spcBef>
                <a:defRPr sz="5600" spc="448">
                  <a:solidFill>
                    <a:srgbClr val="000000"/>
                  </a:solidFill>
                  <a:latin typeface="+mn-lt"/>
                  <a:ea typeface="+mn-ea"/>
                  <a:cs typeface="+mn-cs"/>
                  <a:sym typeface="Montserrat Light"/>
                </a:defRPr>
              </a:pPr>
              <a:endParaRPr/>
            </a:p>
          </p:txBody>
        </p:sp>
        <p:sp>
          <p:nvSpPr>
            <p:cNvPr id="838" name="Shape"/>
            <p:cNvSpPr/>
            <p:nvPr/>
          </p:nvSpPr>
          <p:spPr>
            <a:xfrm>
              <a:off x="2787725" y="1592514"/>
              <a:ext cx="3057774" cy="154082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1385" y="124"/>
                  </a:lnTo>
                  <a:lnTo>
                    <a:pt x="2710" y="317"/>
                  </a:lnTo>
                  <a:lnTo>
                    <a:pt x="3977" y="576"/>
                  </a:lnTo>
                  <a:lnTo>
                    <a:pt x="5187" y="896"/>
                  </a:lnTo>
                  <a:lnTo>
                    <a:pt x="6342" y="1273"/>
                  </a:lnTo>
                  <a:lnTo>
                    <a:pt x="7442" y="1705"/>
                  </a:lnTo>
                  <a:lnTo>
                    <a:pt x="8489" y="2187"/>
                  </a:lnTo>
                  <a:lnTo>
                    <a:pt x="9484" y="2716"/>
                  </a:lnTo>
                  <a:lnTo>
                    <a:pt x="10428" y="3287"/>
                  </a:lnTo>
                  <a:lnTo>
                    <a:pt x="11323" y="3897"/>
                  </a:lnTo>
                  <a:lnTo>
                    <a:pt x="12171" y="4542"/>
                  </a:lnTo>
                  <a:lnTo>
                    <a:pt x="12971" y="5219"/>
                  </a:lnTo>
                  <a:lnTo>
                    <a:pt x="13726" y="5924"/>
                  </a:lnTo>
                  <a:lnTo>
                    <a:pt x="14437" y="6652"/>
                  </a:lnTo>
                  <a:lnTo>
                    <a:pt x="15105" y="7400"/>
                  </a:lnTo>
                  <a:lnTo>
                    <a:pt x="15731" y="8165"/>
                  </a:lnTo>
                  <a:lnTo>
                    <a:pt x="16317" y="8942"/>
                  </a:lnTo>
                  <a:lnTo>
                    <a:pt x="16864" y="9728"/>
                  </a:lnTo>
                  <a:lnTo>
                    <a:pt x="17373" y="10519"/>
                  </a:lnTo>
                  <a:lnTo>
                    <a:pt x="17846" y="11312"/>
                  </a:lnTo>
                  <a:lnTo>
                    <a:pt x="18283" y="12102"/>
                  </a:lnTo>
                  <a:lnTo>
                    <a:pt x="18687" y="12885"/>
                  </a:lnTo>
                  <a:lnTo>
                    <a:pt x="19058" y="13659"/>
                  </a:lnTo>
                  <a:lnTo>
                    <a:pt x="19707" y="15161"/>
                  </a:lnTo>
                  <a:lnTo>
                    <a:pt x="20241" y="16578"/>
                  </a:lnTo>
                  <a:lnTo>
                    <a:pt x="20670" y="17879"/>
                  </a:lnTo>
                  <a:lnTo>
                    <a:pt x="21005" y="19035"/>
                  </a:lnTo>
                  <a:lnTo>
                    <a:pt x="21254" y="20015"/>
                  </a:lnTo>
                  <a:lnTo>
                    <a:pt x="21493" y="21090"/>
                  </a:lnTo>
                  <a:lnTo>
                    <a:pt x="21577" y="21499"/>
                  </a:lnTo>
                  <a:lnTo>
                    <a:pt x="21600" y="21600"/>
                  </a:lnTo>
                  <a:lnTo>
                    <a:pt x="21600" y="0"/>
                  </a:lnTo>
                  <a:close/>
                </a:path>
              </a:pathLst>
            </a:custGeom>
            <a:solidFill>
              <a:srgbClr val="FFFFFF">
                <a:alpha val="31000"/>
              </a:srgbClr>
            </a:solidFill>
            <a:ln w="12700" cap="flat">
              <a:noFill/>
              <a:miter lim="400000"/>
            </a:ln>
            <a:effectLst/>
          </p:spPr>
          <p:txBody>
            <a:bodyPr wrap="square" lIns="121917" tIns="121917" rIns="121917" bIns="121917" numCol="1" anchor="t">
              <a:noAutofit/>
            </a:bodyPr>
            <a:lstStyle/>
            <a:p>
              <a:pPr algn="l" defTabSz="1132840">
                <a:spcBef>
                  <a:spcPts val="3200"/>
                </a:spcBef>
                <a:defRPr sz="5600" spc="448">
                  <a:solidFill>
                    <a:srgbClr val="000000"/>
                  </a:solidFill>
                  <a:latin typeface="+mn-lt"/>
                  <a:ea typeface="+mn-ea"/>
                  <a:cs typeface="+mn-cs"/>
                  <a:sym typeface="Montserrat Light"/>
                </a:defRPr>
              </a:pPr>
              <a:endParaRPr/>
            </a:p>
          </p:txBody>
        </p:sp>
      </p:grpSp>
      <p:pic>
        <p:nvPicPr>
          <p:cNvPr id="840" name="image1.png" descr="image1.png"/>
          <p:cNvPicPr>
            <a:picLocks noChangeAspect="1"/>
          </p:cNvPicPr>
          <p:nvPr/>
        </p:nvPicPr>
        <p:blipFill>
          <a:blip r:embed="rId2"/>
          <a:stretch>
            <a:fillRect/>
          </a:stretch>
        </p:blipFill>
        <p:spPr>
          <a:xfrm>
            <a:off x="-14865" y="8844936"/>
            <a:ext cx="985801" cy="46107"/>
          </a:xfrm>
          <a:prstGeom prst="rect">
            <a:avLst/>
          </a:prstGeom>
          <a:ln w="12700">
            <a:miter lim="400000"/>
          </a:ln>
        </p:spPr>
      </p:pic>
      <p:grpSp>
        <p:nvGrpSpPr>
          <p:cNvPr id="845" name="Group"/>
          <p:cNvGrpSpPr/>
          <p:nvPr/>
        </p:nvGrpSpPr>
        <p:grpSpPr>
          <a:xfrm>
            <a:off x="22828953" y="350733"/>
            <a:ext cx="928772" cy="681067"/>
            <a:chOff x="0" y="0"/>
            <a:chExt cx="928770" cy="681065"/>
          </a:xfrm>
        </p:grpSpPr>
        <p:sp>
          <p:nvSpPr>
            <p:cNvPr id="841" name="Shape"/>
            <p:cNvSpPr/>
            <p:nvPr/>
          </p:nvSpPr>
          <p:spPr>
            <a:xfrm>
              <a:off x="-1" y="0"/>
              <a:ext cx="928772" cy="681067"/>
            </a:xfrm>
            <a:custGeom>
              <a:avLst/>
              <a:gdLst/>
              <a:ahLst/>
              <a:cxnLst>
                <a:cxn ang="0">
                  <a:pos x="wd2" y="hd2"/>
                </a:cxn>
                <a:cxn ang="5400000">
                  <a:pos x="wd2" y="hd2"/>
                </a:cxn>
                <a:cxn ang="10800000">
                  <a:pos x="wd2" y="hd2"/>
                </a:cxn>
                <a:cxn ang="16200000">
                  <a:pos x="wd2" y="hd2"/>
                </a:cxn>
              </a:cxnLst>
              <a:rect l="0" t="0" r="r" b="b"/>
              <a:pathLst>
                <a:path w="21600" h="21600" extrusionOk="0">
                  <a:moveTo>
                    <a:pt x="16200" y="0"/>
                  </a:moveTo>
                  <a:lnTo>
                    <a:pt x="5400" y="0"/>
                  </a:lnTo>
                  <a:lnTo>
                    <a:pt x="0" y="10800"/>
                  </a:lnTo>
                  <a:lnTo>
                    <a:pt x="5400" y="21600"/>
                  </a:lnTo>
                  <a:lnTo>
                    <a:pt x="16200" y="21600"/>
                  </a:lnTo>
                  <a:lnTo>
                    <a:pt x="21600" y="10800"/>
                  </a:lnTo>
                  <a:lnTo>
                    <a:pt x="16200" y="0"/>
                  </a:lnTo>
                  <a:close/>
                </a:path>
              </a:pathLst>
            </a:custGeom>
            <a:solidFill>
              <a:srgbClr val="FDC608"/>
            </a:solidFill>
            <a:ln w="12700" cap="flat">
              <a:noFill/>
              <a:miter lim="400000"/>
            </a:ln>
            <a:effectLst/>
          </p:spPr>
          <p:txBody>
            <a:bodyPr wrap="square" lIns="121917" tIns="121917" rIns="121917" bIns="121917" numCol="1" anchor="t">
              <a:noAutofit/>
            </a:bodyPr>
            <a:lstStyle/>
            <a:p>
              <a:pPr algn="l" defTabSz="1132840">
                <a:spcBef>
                  <a:spcPts val="3200"/>
                </a:spcBef>
                <a:defRPr sz="5600" cap="none" spc="448">
                  <a:solidFill>
                    <a:srgbClr val="000000"/>
                  </a:solidFill>
                  <a:latin typeface="Calibri"/>
                  <a:ea typeface="Calibri"/>
                  <a:cs typeface="Calibri"/>
                  <a:sym typeface="Calibri"/>
                </a:defRPr>
              </a:pPr>
              <a:endParaRPr/>
            </a:p>
          </p:txBody>
        </p:sp>
        <p:sp>
          <p:nvSpPr>
            <p:cNvPr id="842" name="Line"/>
            <p:cNvSpPr/>
            <p:nvPr/>
          </p:nvSpPr>
          <p:spPr>
            <a:xfrm flipH="1">
              <a:off x="367459" y="121402"/>
              <a:ext cx="1" cy="450747"/>
            </a:xfrm>
            <a:prstGeom prst="line">
              <a:avLst/>
            </a:prstGeom>
            <a:noFill/>
            <a:ln w="101600" cap="flat">
              <a:solidFill>
                <a:srgbClr val="3C3C3B"/>
              </a:solidFill>
              <a:prstDash val="solid"/>
              <a:round/>
            </a:ln>
            <a:effectLst/>
          </p:spPr>
          <p:txBody>
            <a:bodyPr wrap="square" lIns="121917" tIns="121917" rIns="121917" bIns="121917" numCol="1" anchor="t">
              <a:noAutofit/>
            </a:bodyPr>
            <a:lstStyle/>
            <a:p>
              <a:pPr algn="l" defTabSz="1132840">
                <a:spcBef>
                  <a:spcPts val="3200"/>
                </a:spcBef>
                <a:defRPr sz="1600" cap="none" spc="602">
                  <a:latin typeface="+mn-lt"/>
                  <a:ea typeface="+mn-ea"/>
                  <a:cs typeface="+mn-cs"/>
                  <a:sym typeface="Montserrat Light"/>
                </a:defRPr>
              </a:pPr>
              <a:endParaRPr/>
            </a:p>
          </p:txBody>
        </p:sp>
        <p:sp>
          <p:nvSpPr>
            <p:cNvPr id="843" name="Shape"/>
            <p:cNvSpPr/>
            <p:nvPr/>
          </p:nvSpPr>
          <p:spPr>
            <a:xfrm>
              <a:off x="521681" y="280794"/>
              <a:ext cx="103453" cy="11795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5764" y="7369"/>
                  </a:lnTo>
                  <a:lnTo>
                    <a:pt x="14105" y="8659"/>
                  </a:lnTo>
                  <a:lnTo>
                    <a:pt x="11986" y="9827"/>
                  </a:lnTo>
                  <a:lnTo>
                    <a:pt x="6835" y="11905"/>
                  </a:lnTo>
                  <a:lnTo>
                    <a:pt x="3692" y="12571"/>
                  </a:lnTo>
                  <a:lnTo>
                    <a:pt x="0" y="12866"/>
                  </a:lnTo>
                  <a:lnTo>
                    <a:pt x="10128" y="14784"/>
                  </a:lnTo>
                  <a:lnTo>
                    <a:pt x="16698" y="17495"/>
                  </a:lnTo>
                  <a:lnTo>
                    <a:pt x="20319" y="20075"/>
                  </a:lnTo>
                  <a:lnTo>
                    <a:pt x="21600" y="21600"/>
                  </a:lnTo>
                  <a:lnTo>
                    <a:pt x="21600" y="0"/>
                  </a:lnTo>
                  <a:close/>
                </a:path>
              </a:pathLst>
            </a:custGeom>
            <a:solidFill>
              <a:srgbClr val="3C3C3B"/>
            </a:solidFill>
            <a:ln w="12700" cap="flat">
              <a:noFill/>
              <a:miter lim="400000"/>
            </a:ln>
            <a:effectLst/>
          </p:spPr>
          <p:txBody>
            <a:bodyPr wrap="square" lIns="121917" tIns="121917" rIns="121917" bIns="121917" numCol="1" anchor="t">
              <a:noAutofit/>
            </a:bodyPr>
            <a:lstStyle/>
            <a:p>
              <a:pPr algn="l" defTabSz="1132840">
                <a:spcBef>
                  <a:spcPts val="3200"/>
                </a:spcBef>
                <a:defRPr sz="5600" cap="none" spc="448">
                  <a:solidFill>
                    <a:srgbClr val="000000"/>
                  </a:solidFill>
                  <a:latin typeface="Calibri"/>
                  <a:ea typeface="Calibri"/>
                  <a:cs typeface="Calibri"/>
                  <a:sym typeface="Calibri"/>
                </a:defRPr>
              </a:pPr>
              <a:endParaRPr/>
            </a:p>
          </p:txBody>
        </p:sp>
        <p:sp>
          <p:nvSpPr>
            <p:cNvPr id="844" name="Shape"/>
            <p:cNvSpPr/>
            <p:nvPr/>
          </p:nvSpPr>
          <p:spPr>
            <a:xfrm>
              <a:off x="464739" y="121416"/>
              <a:ext cx="160400" cy="8980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11103" y="3740"/>
                  </a:lnTo>
                  <a:lnTo>
                    <a:pt x="17613" y="10915"/>
                  </a:lnTo>
                  <a:lnTo>
                    <a:pt x="20716" y="18033"/>
                  </a:lnTo>
                  <a:lnTo>
                    <a:pt x="21600" y="21600"/>
                  </a:lnTo>
                  <a:lnTo>
                    <a:pt x="21600" y="0"/>
                  </a:lnTo>
                  <a:close/>
                </a:path>
              </a:pathLst>
            </a:custGeom>
            <a:solidFill>
              <a:srgbClr val="3C3C3B"/>
            </a:solidFill>
            <a:ln w="12700" cap="flat">
              <a:noFill/>
              <a:miter lim="400000"/>
            </a:ln>
            <a:effectLst/>
          </p:spPr>
          <p:txBody>
            <a:bodyPr wrap="square" lIns="121917" tIns="121917" rIns="121917" bIns="121917" numCol="1" anchor="t">
              <a:noAutofit/>
            </a:bodyPr>
            <a:lstStyle/>
            <a:p>
              <a:pPr algn="l" defTabSz="1132840">
                <a:spcBef>
                  <a:spcPts val="3200"/>
                </a:spcBef>
                <a:defRPr sz="5600" cap="none" spc="448">
                  <a:solidFill>
                    <a:srgbClr val="000000"/>
                  </a:solidFill>
                  <a:latin typeface="Calibri"/>
                  <a:ea typeface="Calibri"/>
                  <a:cs typeface="Calibri"/>
                  <a:sym typeface="Calibri"/>
                </a:defRPr>
              </a:pPr>
              <a:endParaRPr/>
            </a:p>
          </p:txBody>
        </p:sp>
      </p:grpSp>
      <p:sp>
        <p:nvSpPr>
          <p:cNvPr id="846" name="PAGE"/>
          <p:cNvSpPr txBox="1"/>
          <p:nvPr/>
        </p:nvSpPr>
        <p:spPr>
          <a:xfrm rot="5400000">
            <a:off x="49836" y="9458607"/>
            <a:ext cx="1160241" cy="4470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917" tIns="121917" rIns="121917" bIns="121917" anchor="b">
            <a:normAutofit/>
          </a:bodyPr>
          <a:lstStyle>
            <a:lvl1pPr algn="l" defTabSz="1223634">
              <a:lnSpc>
                <a:spcPct val="100000"/>
              </a:lnSpc>
              <a:spcBef>
                <a:spcPts val="1300"/>
              </a:spcBef>
              <a:defRPr sz="1200" cap="none" spc="960">
                <a:solidFill>
                  <a:srgbClr val="53585F">
                    <a:alpha val="63000"/>
                  </a:srgbClr>
                </a:solidFill>
              </a:defRPr>
            </a:lvl1pPr>
          </a:lstStyle>
          <a:p>
            <a:r>
              <a:t>PAGE</a:t>
            </a:r>
          </a:p>
        </p:txBody>
      </p:sp>
      <p:pic>
        <p:nvPicPr>
          <p:cNvPr id="847" name="image2.png" descr="image2.png"/>
          <p:cNvPicPr>
            <a:picLocks noChangeAspect="1"/>
          </p:cNvPicPr>
          <p:nvPr/>
        </p:nvPicPr>
        <p:blipFill>
          <a:blip r:embed="rId3"/>
          <a:stretch>
            <a:fillRect/>
          </a:stretch>
        </p:blipFill>
        <p:spPr>
          <a:xfrm>
            <a:off x="271919" y="10439796"/>
            <a:ext cx="711204" cy="609607"/>
          </a:xfrm>
          <a:prstGeom prst="rect">
            <a:avLst/>
          </a:prstGeom>
          <a:ln w="12700">
            <a:miter lim="400000"/>
          </a:ln>
        </p:spPr>
      </p:pic>
      <p:sp>
        <p:nvSpPr>
          <p:cNvPr id="848" name="Slide Number"/>
          <p:cNvSpPr txBox="1">
            <a:spLocks noGrp="1"/>
          </p:cNvSpPr>
          <p:nvPr>
            <p:ph type="sldNum" sz="quarter" idx="2"/>
          </p:nvPr>
        </p:nvSpPr>
        <p:spPr>
          <a:xfrm>
            <a:off x="373877" y="10468864"/>
            <a:ext cx="507285" cy="510535"/>
          </a:xfrm>
          <a:prstGeom prst="rect">
            <a:avLst/>
          </a:prstGeom>
        </p:spPr>
        <p:txBody>
          <a:bodyPr lIns="121917" tIns="121917" rIns="121917" bIns="121917" anchor="t"/>
          <a:lstStyle>
            <a:lvl1pPr algn="ctr" defTabSz="1390498">
              <a:defRPr sz="1600" spc="0">
                <a:solidFill>
                  <a:srgbClr val="989898"/>
                </a:solidFill>
                <a:latin typeface="+mn-lt"/>
                <a:ea typeface="+mn-ea"/>
                <a:cs typeface="+mn-cs"/>
                <a:sym typeface="Montserrat Light"/>
              </a:defRPr>
            </a:lvl1pPr>
          </a:lstStyle>
          <a:p>
            <a:fld id="{86CB4B4D-7CA3-9044-876B-883B54F8677D}" type="slidenum">
              <a:t>‹#›</a:t>
            </a:fld>
            <a:endParaRPr/>
          </a:p>
        </p:txBody>
      </p:sp>
      <p:sp>
        <p:nvSpPr>
          <p:cNvPr id="849" name="Rectangle"/>
          <p:cNvSpPr>
            <a:spLocks noGrp="1"/>
          </p:cNvSpPr>
          <p:nvPr>
            <p:ph type="body" sz="half" idx="21"/>
          </p:nvPr>
        </p:nvSpPr>
        <p:spPr>
          <a:xfrm>
            <a:off x="7075037" y="2229522"/>
            <a:ext cx="7308327" cy="9323722"/>
          </a:xfrm>
          <a:prstGeom prst="rect">
            <a:avLst/>
          </a:prstGeom>
        </p:spPr>
        <p:txBody>
          <a:bodyPr lIns="99327" tIns="99327" rIns="99327" bIns="99327">
            <a:normAutofit/>
          </a:bodyPr>
          <a:lstStyle/>
          <a:p>
            <a:pPr marL="0" indent="0">
              <a:lnSpc>
                <a:spcPct val="90000"/>
              </a:lnSpc>
              <a:buSzTx/>
              <a:buFontTx/>
              <a:buNone/>
              <a:defRPr sz="2000" spc="159">
                <a:latin typeface="+mn-lt"/>
                <a:ea typeface="+mn-ea"/>
                <a:cs typeface="+mn-cs"/>
                <a:sym typeface="Montserrat Light"/>
              </a:defRPr>
            </a:pPr>
            <a:endParaRPr/>
          </a:p>
        </p:txBody>
      </p:sp>
      <p:sp>
        <p:nvSpPr>
          <p:cNvPr id="850" name="Rectangle"/>
          <p:cNvSpPr>
            <a:spLocks noGrp="1"/>
          </p:cNvSpPr>
          <p:nvPr>
            <p:ph type="body" sz="quarter" idx="22"/>
          </p:nvPr>
        </p:nvSpPr>
        <p:spPr>
          <a:xfrm>
            <a:off x="569692" y="380986"/>
            <a:ext cx="22157247" cy="829878"/>
          </a:xfrm>
          <a:prstGeom prst="rect">
            <a:avLst/>
          </a:prstGeom>
        </p:spPr>
        <p:txBody>
          <a:bodyPr lIns="99327" tIns="99327" rIns="99327" bIns="99327">
            <a:normAutofit/>
          </a:bodyPr>
          <a:lstStyle/>
          <a:p>
            <a:pPr marL="849626" indent="-849626">
              <a:lnSpc>
                <a:spcPct val="90000"/>
              </a:lnSpc>
              <a:buSzTx/>
              <a:buFontTx/>
              <a:buNone/>
              <a:defRPr sz="1600" cap="all" spc="800">
                <a:solidFill>
                  <a:srgbClr val="53585F"/>
                </a:solidFill>
                <a:latin typeface="+mj-lt"/>
                <a:ea typeface="+mj-ea"/>
                <a:cs typeface="+mj-cs"/>
                <a:sym typeface="Montserrat"/>
              </a:defRPr>
            </a:pPr>
            <a:endParaRPr/>
          </a:p>
        </p:txBody>
      </p:sp>
      <p:sp>
        <p:nvSpPr>
          <p:cNvPr id="851" name="Rectangle"/>
          <p:cNvSpPr>
            <a:spLocks noGrp="1"/>
          </p:cNvSpPr>
          <p:nvPr>
            <p:ph type="body" sz="quarter" idx="23"/>
          </p:nvPr>
        </p:nvSpPr>
        <p:spPr>
          <a:xfrm>
            <a:off x="1923607" y="4936930"/>
            <a:ext cx="4295196" cy="2466868"/>
          </a:xfrm>
          <a:prstGeom prst="rect">
            <a:avLst/>
          </a:prstGeom>
        </p:spPr>
        <p:txBody>
          <a:bodyPr lIns="99327" tIns="99327" rIns="99327" bIns="99327">
            <a:normAutofit/>
          </a:bodyPr>
          <a:lstStyle/>
          <a:p>
            <a:pPr marL="0" indent="0" algn="ctr">
              <a:lnSpc>
                <a:spcPct val="90000"/>
              </a:lnSpc>
              <a:spcBef>
                <a:spcPts val="1000"/>
              </a:spcBef>
              <a:buSzTx/>
              <a:buFontTx/>
              <a:buNone/>
              <a:defRPr sz="2600" spc="208">
                <a:latin typeface="Montserrat SemiBold"/>
                <a:ea typeface="Montserrat SemiBold"/>
                <a:cs typeface="Montserrat SemiBold"/>
                <a:sym typeface="Montserrat SemiBold"/>
              </a:defRPr>
            </a:pPr>
            <a:endParaRPr/>
          </a:p>
        </p:txBody>
      </p:sp>
      <p:grpSp>
        <p:nvGrpSpPr>
          <p:cNvPr id="862" name="Group"/>
          <p:cNvGrpSpPr/>
          <p:nvPr/>
        </p:nvGrpSpPr>
        <p:grpSpPr>
          <a:xfrm>
            <a:off x="2535205" y="2229519"/>
            <a:ext cx="3071013" cy="2399160"/>
            <a:chOff x="0" y="0"/>
            <a:chExt cx="3071012" cy="2399158"/>
          </a:xfrm>
        </p:grpSpPr>
        <p:grpSp>
          <p:nvGrpSpPr>
            <p:cNvPr id="858" name="Group"/>
            <p:cNvGrpSpPr/>
            <p:nvPr/>
          </p:nvGrpSpPr>
          <p:grpSpPr>
            <a:xfrm>
              <a:off x="0" y="0"/>
              <a:ext cx="3071013" cy="2399159"/>
              <a:chOff x="0" y="0"/>
              <a:chExt cx="3071012" cy="2399158"/>
            </a:xfrm>
          </p:grpSpPr>
          <p:sp>
            <p:nvSpPr>
              <p:cNvPr id="852" name="Shape"/>
              <p:cNvSpPr/>
              <p:nvPr/>
            </p:nvSpPr>
            <p:spPr>
              <a:xfrm>
                <a:off x="0" y="0"/>
                <a:ext cx="3071013" cy="2399159"/>
              </a:xfrm>
              <a:custGeom>
                <a:avLst/>
                <a:gdLst/>
                <a:ahLst/>
                <a:cxnLst>
                  <a:cxn ang="0">
                    <a:pos x="wd2" y="hd2"/>
                  </a:cxn>
                  <a:cxn ang="5400000">
                    <a:pos x="wd2" y="hd2"/>
                  </a:cxn>
                  <a:cxn ang="10800000">
                    <a:pos x="wd2" y="hd2"/>
                  </a:cxn>
                  <a:cxn ang="16200000">
                    <a:pos x="wd2" y="hd2"/>
                  </a:cxn>
                </a:cxnLst>
                <a:rect l="0" t="0" r="r" b="b"/>
                <a:pathLst>
                  <a:path w="21600" h="21600" extrusionOk="0">
                    <a:moveTo>
                      <a:pt x="16200" y="0"/>
                    </a:moveTo>
                    <a:lnTo>
                      <a:pt x="5400" y="0"/>
                    </a:lnTo>
                    <a:lnTo>
                      <a:pt x="0" y="10800"/>
                    </a:lnTo>
                    <a:lnTo>
                      <a:pt x="5400" y="21600"/>
                    </a:lnTo>
                    <a:lnTo>
                      <a:pt x="16200" y="21600"/>
                    </a:lnTo>
                    <a:lnTo>
                      <a:pt x="21600" y="10800"/>
                    </a:lnTo>
                    <a:lnTo>
                      <a:pt x="16200" y="0"/>
                    </a:lnTo>
                    <a:close/>
                  </a:path>
                </a:pathLst>
              </a:custGeom>
              <a:solidFill>
                <a:srgbClr val="FDC608"/>
              </a:solidFill>
              <a:ln w="12700" cap="flat">
                <a:noFill/>
                <a:miter lim="400000"/>
              </a:ln>
              <a:effectLst/>
            </p:spPr>
            <p:txBody>
              <a:bodyPr wrap="square" lIns="121917" tIns="121917" rIns="121917" bIns="121917" numCol="1" anchor="t">
                <a:noAutofit/>
              </a:bodyPr>
              <a:lstStyle/>
              <a:p>
                <a:pPr algn="l" defTabSz="1132840">
                  <a:spcBef>
                    <a:spcPts val="3200"/>
                  </a:spcBef>
                  <a:defRPr sz="1600" cap="none" spc="602"/>
                </a:pPr>
                <a:endParaRPr/>
              </a:p>
            </p:txBody>
          </p:sp>
          <p:grpSp>
            <p:nvGrpSpPr>
              <p:cNvPr id="857" name="Group"/>
              <p:cNvGrpSpPr/>
              <p:nvPr/>
            </p:nvGrpSpPr>
            <p:grpSpPr>
              <a:xfrm>
                <a:off x="606299" y="732287"/>
                <a:ext cx="1842475" cy="931907"/>
                <a:chOff x="0" y="0"/>
                <a:chExt cx="1842473" cy="931905"/>
              </a:xfrm>
            </p:grpSpPr>
            <p:sp>
              <p:nvSpPr>
                <p:cNvPr id="853" name="Shape"/>
                <p:cNvSpPr/>
                <p:nvPr/>
              </p:nvSpPr>
              <p:spPr>
                <a:xfrm>
                  <a:off x="0" y="0"/>
                  <a:ext cx="1513753" cy="931906"/>
                </a:xfrm>
                <a:custGeom>
                  <a:avLst/>
                  <a:gdLst/>
                  <a:ahLst/>
                  <a:cxnLst>
                    <a:cxn ang="0">
                      <a:pos x="wd2" y="hd2"/>
                    </a:cxn>
                    <a:cxn ang="5400000">
                      <a:pos x="wd2" y="hd2"/>
                    </a:cxn>
                    <a:cxn ang="10800000">
                      <a:pos x="wd2" y="hd2"/>
                    </a:cxn>
                    <a:cxn ang="16200000">
                      <a:pos x="wd2" y="hd2"/>
                    </a:cxn>
                  </a:cxnLst>
                  <a:rect l="0" t="0" r="r" b="b"/>
                  <a:pathLst>
                    <a:path w="21600" h="21600" extrusionOk="0">
                      <a:moveTo>
                        <a:pt x="13145" y="0"/>
                      </a:moveTo>
                      <a:lnTo>
                        <a:pt x="10426" y="519"/>
                      </a:lnTo>
                      <a:lnTo>
                        <a:pt x="8687" y="1317"/>
                      </a:lnTo>
                      <a:lnTo>
                        <a:pt x="7055" y="2395"/>
                      </a:lnTo>
                      <a:lnTo>
                        <a:pt x="5547" y="3666"/>
                      </a:lnTo>
                      <a:lnTo>
                        <a:pt x="4183" y="5045"/>
                      </a:lnTo>
                      <a:lnTo>
                        <a:pt x="2979" y="6447"/>
                      </a:lnTo>
                      <a:lnTo>
                        <a:pt x="1954" y="7786"/>
                      </a:lnTo>
                      <a:lnTo>
                        <a:pt x="1126" y="8976"/>
                      </a:lnTo>
                      <a:lnTo>
                        <a:pt x="130" y="10569"/>
                      </a:lnTo>
                      <a:lnTo>
                        <a:pt x="0" y="10802"/>
                      </a:lnTo>
                      <a:lnTo>
                        <a:pt x="1350" y="13262"/>
                      </a:lnTo>
                      <a:lnTo>
                        <a:pt x="2487" y="15282"/>
                      </a:lnTo>
                      <a:lnTo>
                        <a:pt x="3467" y="16907"/>
                      </a:lnTo>
                      <a:lnTo>
                        <a:pt x="4344" y="18187"/>
                      </a:lnTo>
                      <a:lnTo>
                        <a:pt x="5174" y="19169"/>
                      </a:lnTo>
                      <a:lnTo>
                        <a:pt x="6913" y="20433"/>
                      </a:lnTo>
                      <a:lnTo>
                        <a:pt x="7933" y="20811"/>
                      </a:lnTo>
                      <a:lnTo>
                        <a:pt x="9126" y="21086"/>
                      </a:lnTo>
                      <a:lnTo>
                        <a:pt x="10548" y="21304"/>
                      </a:lnTo>
                      <a:lnTo>
                        <a:pt x="12254" y="21515"/>
                      </a:lnTo>
                      <a:lnTo>
                        <a:pt x="12475" y="21552"/>
                      </a:lnTo>
                      <a:lnTo>
                        <a:pt x="12697" y="21578"/>
                      </a:lnTo>
                      <a:lnTo>
                        <a:pt x="12920" y="21595"/>
                      </a:lnTo>
                      <a:lnTo>
                        <a:pt x="13145" y="21600"/>
                      </a:lnTo>
                      <a:lnTo>
                        <a:pt x="13370" y="21595"/>
                      </a:lnTo>
                      <a:lnTo>
                        <a:pt x="15864" y="21081"/>
                      </a:lnTo>
                      <a:lnTo>
                        <a:pt x="17604" y="20283"/>
                      </a:lnTo>
                      <a:lnTo>
                        <a:pt x="19236" y="19205"/>
                      </a:lnTo>
                      <a:lnTo>
                        <a:pt x="19958" y="18596"/>
                      </a:lnTo>
                      <a:lnTo>
                        <a:pt x="12920" y="18596"/>
                      </a:lnTo>
                      <a:lnTo>
                        <a:pt x="12693" y="18584"/>
                      </a:lnTo>
                      <a:lnTo>
                        <a:pt x="11271" y="18081"/>
                      </a:lnTo>
                      <a:lnTo>
                        <a:pt x="10209" y="17200"/>
                      </a:lnTo>
                      <a:lnTo>
                        <a:pt x="9317" y="15973"/>
                      </a:lnTo>
                      <a:lnTo>
                        <a:pt x="9179" y="15667"/>
                      </a:lnTo>
                      <a:lnTo>
                        <a:pt x="6854" y="15667"/>
                      </a:lnTo>
                      <a:lnTo>
                        <a:pt x="5963" y="14821"/>
                      </a:lnTo>
                      <a:lnTo>
                        <a:pt x="5073" y="13874"/>
                      </a:lnTo>
                      <a:lnTo>
                        <a:pt x="3742" y="12261"/>
                      </a:lnTo>
                      <a:lnTo>
                        <a:pt x="2684" y="10798"/>
                      </a:lnTo>
                      <a:lnTo>
                        <a:pt x="3161" y="10117"/>
                      </a:lnTo>
                      <a:lnTo>
                        <a:pt x="4323" y="8604"/>
                      </a:lnTo>
                      <a:lnTo>
                        <a:pt x="5463" y="7298"/>
                      </a:lnTo>
                      <a:lnTo>
                        <a:pt x="6390" y="6360"/>
                      </a:lnTo>
                      <a:lnTo>
                        <a:pt x="6854" y="5932"/>
                      </a:lnTo>
                      <a:lnTo>
                        <a:pt x="9179" y="5932"/>
                      </a:lnTo>
                      <a:lnTo>
                        <a:pt x="9317" y="5626"/>
                      </a:lnTo>
                      <a:lnTo>
                        <a:pt x="10210" y="4400"/>
                      </a:lnTo>
                      <a:lnTo>
                        <a:pt x="11272" y="3519"/>
                      </a:lnTo>
                      <a:lnTo>
                        <a:pt x="12466" y="3042"/>
                      </a:lnTo>
                      <a:lnTo>
                        <a:pt x="12920" y="3004"/>
                      </a:lnTo>
                      <a:lnTo>
                        <a:pt x="21600" y="3004"/>
                      </a:lnTo>
                      <a:lnTo>
                        <a:pt x="21116" y="2431"/>
                      </a:lnTo>
                      <a:lnTo>
                        <a:pt x="19377" y="1167"/>
                      </a:lnTo>
                      <a:lnTo>
                        <a:pt x="18358" y="789"/>
                      </a:lnTo>
                      <a:lnTo>
                        <a:pt x="17165" y="514"/>
                      </a:lnTo>
                      <a:lnTo>
                        <a:pt x="15743" y="296"/>
                      </a:lnTo>
                      <a:lnTo>
                        <a:pt x="14036" y="85"/>
                      </a:lnTo>
                      <a:lnTo>
                        <a:pt x="13816" y="48"/>
                      </a:lnTo>
                      <a:lnTo>
                        <a:pt x="13593" y="22"/>
                      </a:lnTo>
                      <a:lnTo>
                        <a:pt x="13370" y="5"/>
                      </a:lnTo>
                      <a:lnTo>
                        <a:pt x="13145" y="0"/>
                      </a:lnTo>
                      <a:close/>
                    </a:path>
                  </a:pathLst>
                </a:custGeom>
                <a:solidFill>
                  <a:srgbClr val="FFFFFF"/>
                </a:solidFill>
                <a:ln w="12700" cap="flat">
                  <a:noFill/>
                  <a:miter lim="400000"/>
                </a:ln>
                <a:effectLst/>
              </p:spPr>
              <p:txBody>
                <a:bodyPr wrap="square" lIns="121917" tIns="121917" rIns="121917" bIns="121917" numCol="1" anchor="t">
                  <a:noAutofit/>
                </a:bodyPr>
                <a:lstStyle/>
                <a:p>
                  <a:pPr algn="l" defTabSz="1132840">
                    <a:spcBef>
                      <a:spcPts val="3200"/>
                    </a:spcBef>
                    <a:defRPr sz="1600" cap="none" spc="602"/>
                  </a:pPr>
                  <a:endParaRPr/>
                </a:p>
              </p:txBody>
            </p:sp>
            <p:sp>
              <p:nvSpPr>
                <p:cNvPr id="854" name="Shape"/>
                <p:cNvSpPr/>
                <p:nvPr/>
              </p:nvSpPr>
              <p:spPr>
                <a:xfrm>
                  <a:off x="936994" y="129589"/>
                  <a:ext cx="714877" cy="672727"/>
                </a:xfrm>
                <a:custGeom>
                  <a:avLst/>
                  <a:gdLst/>
                  <a:ahLst/>
                  <a:cxnLst>
                    <a:cxn ang="0">
                      <a:pos x="wd2" y="hd2"/>
                    </a:cxn>
                    <a:cxn ang="5400000">
                      <a:pos x="wd2" y="hd2"/>
                    </a:cxn>
                    <a:cxn ang="10800000">
                      <a:pos x="wd2" y="hd2"/>
                    </a:cxn>
                    <a:cxn ang="16200000">
                      <a:pos x="wd2" y="hd2"/>
                    </a:cxn>
                  </a:cxnLst>
                  <a:rect l="0" t="0" r="r" b="b"/>
                  <a:pathLst>
                    <a:path w="21600" h="21600" extrusionOk="0">
                      <a:moveTo>
                        <a:pt x="17427" y="0"/>
                      </a:moveTo>
                      <a:lnTo>
                        <a:pt x="0" y="0"/>
                      </a:lnTo>
                      <a:lnTo>
                        <a:pt x="480" y="18"/>
                      </a:lnTo>
                      <a:lnTo>
                        <a:pt x="964" y="53"/>
                      </a:lnTo>
                      <a:lnTo>
                        <a:pt x="3492" y="713"/>
                      </a:lnTo>
                      <a:lnTo>
                        <a:pt x="5741" y="1934"/>
                      </a:lnTo>
                      <a:lnTo>
                        <a:pt x="7630" y="3633"/>
                      </a:lnTo>
                      <a:lnTo>
                        <a:pt x="9078" y="5731"/>
                      </a:lnTo>
                      <a:lnTo>
                        <a:pt x="10006" y="8147"/>
                      </a:lnTo>
                      <a:lnTo>
                        <a:pt x="10333" y="10802"/>
                      </a:lnTo>
                      <a:lnTo>
                        <a:pt x="10006" y="13453"/>
                      </a:lnTo>
                      <a:lnTo>
                        <a:pt x="9078" y="15869"/>
                      </a:lnTo>
                      <a:lnTo>
                        <a:pt x="7629" y="17967"/>
                      </a:lnTo>
                      <a:lnTo>
                        <a:pt x="5740" y="19666"/>
                      </a:lnTo>
                      <a:lnTo>
                        <a:pt x="3491" y="20887"/>
                      </a:lnTo>
                      <a:lnTo>
                        <a:pt x="963" y="21547"/>
                      </a:lnTo>
                      <a:lnTo>
                        <a:pt x="0" y="21600"/>
                      </a:lnTo>
                      <a:lnTo>
                        <a:pt x="13949" y="21600"/>
                      </a:lnTo>
                      <a:lnTo>
                        <a:pt x="15612" y="20682"/>
                      </a:lnTo>
                      <a:lnTo>
                        <a:pt x="18502" y="18772"/>
                      </a:lnTo>
                      <a:lnTo>
                        <a:pt x="20115" y="17543"/>
                      </a:lnTo>
                      <a:lnTo>
                        <a:pt x="12845" y="17543"/>
                      </a:lnTo>
                      <a:lnTo>
                        <a:pt x="13533" y="15952"/>
                      </a:lnTo>
                      <a:lnTo>
                        <a:pt x="14032" y="14290"/>
                      </a:lnTo>
                      <a:lnTo>
                        <a:pt x="14335" y="12568"/>
                      </a:lnTo>
                      <a:lnTo>
                        <a:pt x="14437" y="10797"/>
                      </a:lnTo>
                      <a:lnTo>
                        <a:pt x="14335" y="9032"/>
                      </a:lnTo>
                      <a:lnTo>
                        <a:pt x="14032" y="7310"/>
                      </a:lnTo>
                      <a:lnTo>
                        <a:pt x="13533" y="5646"/>
                      </a:lnTo>
                      <a:lnTo>
                        <a:pt x="12846" y="4057"/>
                      </a:lnTo>
                      <a:lnTo>
                        <a:pt x="21600" y="4057"/>
                      </a:lnTo>
                      <a:lnTo>
                        <a:pt x="20018" y="2340"/>
                      </a:lnTo>
                      <a:lnTo>
                        <a:pt x="18160" y="567"/>
                      </a:lnTo>
                      <a:lnTo>
                        <a:pt x="17427" y="0"/>
                      </a:lnTo>
                      <a:close/>
                    </a:path>
                  </a:pathLst>
                </a:custGeom>
                <a:solidFill>
                  <a:srgbClr val="FFFFFF"/>
                </a:solidFill>
                <a:ln w="12700" cap="flat">
                  <a:noFill/>
                  <a:miter lim="400000"/>
                </a:ln>
                <a:effectLst/>
              </p:spPr>
              <p:txBody>
                <a:bodyPr wrap="square" lIns="121917" tIns="121917" rIns="121917" bIns="121917" numCol="1" anchor="t">
                  <a:noAutofit/>
                </a:bodyPr>
                <a:lstStyle/>
                <a:p>
                  <a:pPr algn="l" defTabSz="1132840">
                    <a:spcBef>
                      <a:spcPts val="3200"/>
                    </a:spcBef>
                    <a:defRPr sz="1600" cap="none" spc="602"/>
                  </a:pPr>
                  <a:endParaRPr/>
                </a:p>
              </p:txBody>
            </p:sp>
            <p:sp>
              <p:nvSpPr>
                <p:cNvPr id="855" name="Shape"/>
                <p:cNvSpPr/>
                <p:nvPr/>
              </p:nvSpPr>
              <p:spPr>
                <a:xfrm>
                  <a:off x="1362114" y="255953"/>
                  <a:ext cx="480360" cy="420000"/>
                </a:xfrm>
                <a:custGeom>
                  <a:avLst/>
                  <a:gdLst/>
                  <a:ahLst/>
                  <a:cxnLst>
                    <a:cxn ang="0">
                      <a:pos x="wd2" y="hd2"/>
                    </a:cxn>
                    <a:cxn ang="5400000">
                      <a:pos x="wd2" y="hd2"/>
                    </a:cxn>
                    <a:cxn ang="10800000">
                      <a:pos x="wd2" y="hd2"/>
                    </a:cxn>
                    <a:cxn ang="16200000">
                      <a:pos x="wd2" y="hd2"/>
                    </a:cxn>
                  </a:cxnLst>
                  <a:rect l="0" t="0" r="r" b="b"/>
                  <a:pathLst>
                    <a:path w="21600" h="21600" extrusionOk="0">
                      <a:moveTo>
                        <a:pt x="13029" y="0"/>
                      </a:moveTo>
                      <a:lnTo>
                        <a:pt x="1" y="0"/>
                      </a:lnTo>
                      <a:lnTo>
                        <a:pt x="1405" y="911"/>
                      </a:lnTo>
                      <a:lnTo>
                        <a:pt x="2810" y="1878"/>
                      </a:lnTo>
                      <a:lnTo>
                        <a:pt x="5614" y="3979"/>
                      </a:lnTo>
                      <a:lnTo>
                        <a:pt x="9808" y="7558"/>
                      </a:lnTo>
                      <a:lnTo>
                        <a:pt x="13142" y="10803"/>
                      </a:lnTo>
                      <a:lnTo>
                        <a:pt x="11639" y="12314"/>
                      </a:lnTo>
                      <a:lnTo>
                        <a:pt x="7977" y="15673"/>
                      </a:lnTo>
                      <a:lnTo>
                        <a:pt x="4384" y="18571"/>
                      </a:lnTo>
                      <a:lnTo>
                        <a:pt x="1462" y="20651"/>
                      </a:lnTo>
                      <a:lnTo>
                        <a:pt x="0" y="21600"/>
                      </a:lnTo>
                      <a:lnTo>
                        <a:pt x="10820" y="21599"/>
                      </a:lnTo>
                      <a:lnTo>
                        <a:pt x="15442" y="17487"/>
                      </a:lnTo>
                      <a:lnTo>
                        <a:pt x="18053" y="14846"/>
                      </a:lnTo>
                      <a:lnTo>
                        <a:pt x="21189" y="11313"/>
                      </a:lnTo>
                      <a:lnTo>
                        <a:pt x="21600" y="10803"/>
                      </a:lnTo>
                      <a:lnTo>
                        <a:pt x="17347" y="5337"/>
                      </a:lnTo>
                      <a:lnTo>
                        <a:pt x="13762" y="856"/>
                      </a:lnTo>
                      <a:lnTo>
                        <a:pt x="13029" y="0"/>
                      </a:lnTo>
                      <a:close/>
                    </a:path>
                  </a:pathLst>
                </a:custGeom>
                <a:solidFill>
                  <a:srgbClr val="FFFFFF"/>
                </a:solidFill>
                <a:ln w="12700" cap="flat">
                  <a:noFill/>
                  <a:miter lim="400000"/>
                </a:ln>
                <a:effectLst/>
              </p:spPr>
              <p:txBody>
                <a:bodyPr wrap="square" lIns="121917" tIns="121917" rIns="121917" bIns="121917" numCol="1" anchor="t">
                  <a:noAutofit/>
                </a:bodyPr>
                <a:lstStyle/>
                <a:p>
                  <a:pPr algn="l" defTabSz="1132840">
                    <a:spcBef>
                      <a:spcPts val="3200"/>
                    </a:spcBef>
                    <a:defRPr sz="1600" cap="none" spc="602"/>
                  </a:pPr>
                  <a:endParaRPr/>
                </a:p>
              </p:txBody>
            </p:sp>
            <p:sp>
              <p:nvSpPr>
                <p:cNvPr id="856" name="Shape"/>
                <p:cNvSpPr/>
                <p:nvPr/>
              </p:nvSpPr>
              <p:spPr>
                <a:xfrm>
                  <a:off x="427638" y="255930"/>
                  <a:ext cx="215660" cy="4200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5279" y="1"/>
                      </a:lnTo>
                      <a:lnTo>
                        <a:pt x="1345" y="5211"/>
                      </a:lnTo>
                      <a:lnTo>
                        <a:pt x="0" y="10805"/>
                      </a:lnTo>
                      <a:lnTo>
                        <a:pt x="339" y="13633"/>
                      </a:lnTo>
                      <a:lnTo>
                        <a:pt x="1345" y="16392"/>
                      </a:lnTo>
                      <a:lnTo>
                        <a:pt x="2999" y="19055"/>
                      </a:lnTo>
                      <a:lnTo>
                        <a:pt x="5278" y="21600"/>
                      </a:lnTo>
                      <a:lnTo>
                        <a:pt x="21597" y="21600"/>
                      </a:lnTo>
                      <a:lnTo>
                        <a:pt x="17766" y="18919"/>
                      </a:lnTo>
                      <a:lnTo>
                        <a:pt x="14689" y="15050"/>
                      </a:lnTo>
                      <a:lnTo>
                        <a:pt x="13606" y="10797"/>
                      </a:lnTo>
                      <a:lnTo>
                        <a:pt x="14689" y="6552"/>
                      </a:lnTo>
                      <a:lnTo>
                        <a:pt x="17766" y="2682"/>
                      </a:lnTo>
                      <a:lnTo>
                        <a:pt x="21600" y="0"/>
                      </a:lnTo>
                      <a:close/>
                    </a:path>
                  </a:pathLst>
                </a:custGeom>
                <a:solidFill>
                  <a:srgbClr val="FFFFFF"/>
                </a:solidFill>
                <a:ln w="12700" cap="flat">
                  <a:noFill/>
                  <a:miter lim="400000"/>
                </a:ln>
                <a:effectLst/>
              </p:spPr>
              <p:txBody>
                <a:bodyPr wrap="square" lIns="121917" tIns="121917" rIns="121917" bIns="121917" numCol="1" anchor="t">
                  <a:noAutofit/>
                </a:bodyPr>
                <a:lstStyle/>
                <a:p>
                  <a:pPr algn="l" defTabSz="1132840">
                    <a:spcBef>
                      <a:spcPts val="3200"/>
                    </a:spcBef>
                    <a:defRPr sz="1600" cap="none" spc="602"/>
                  </a:pPr>
                  <a:endParaRPr/>
                </a:p>
              </p:txBody>
            </p:sp>
          </p:grpSp>
        </p:grpSp>
        <p:grpSp>
          <p:nvGrpSpPr>
            <p:cNvPr id="861" name="Group"/>
            <p:cNvGrpSpPr/>
            <p:nvPr/>
          </p:nvGrpSpPr>
          <p:grpSpPr>
            <a:xfrm>
              <a:off x="1294993" y="1008808"/>
              <a:ext cx="465087" cy="438864"/>
              <a:chOff x="0" y="0"/>
              <a:chExt cx="465086" cy="438863"/>
            </a:xfrm>
          </p:grpSpPr>
          <p:sp>
            <p:nvSpPr>
              <p:cNvPr id="859" name="Shape"/>
              <p:cNvSpPr/>
              <p:nvPr/>
            </p:nvSpPr>
            <p:spPr>
              <a:xfrm>
                <a:off x="0" y="162135"/>
                <a:ext cx="464814" cy="276729"/>
              </a:xfrm>
              <a:custGeom>
                <a:avLst/>
                <a:gdLst/>
                <a:ahLst/>
                <a:cxnLst>
                  <a:cxn ang="0">
                    <a:pos x="wd2" y="hd2"/>
                  </a:cxn>
                  <a:cxn ang="5400000">
                    <a:pos x="wd2" y="hd2"/>
                  </a:cxn>
                  <a:cxn ang="10800000">
                    <a:pos x="wd2" y="hd2"/>
                  </a:cxn>
                  <a:cxn ang="16200000">
                    <a:pos x="wd2" y="hd2"/>
                  </a:cxn>
                </a:cxnLst>
                <a:rect l="0" t="0" r="r" b="b"/>
                <a:pathLst>
                  <a:path w="21600" h="21600" extrusionOk="0">
                    <a:moveTo>
                      <a:pt x="371" y="0"/>
                    </a:moveTo>
                    <a:lnTo>
                      <a:pt x="211" y="1081"/>
                    </a:lnTo>
                    <a:lnTo>
                      <a:pt x="95" y="2187"/>
                    </a:lnTo>
                    <a:lnTo>
                      <a:pt x="24" y="3316"/>
                    </a:lnTo>
                    <a:lnTo>
                      <a:pt x="0" y="4465"/>
                    </a:lnTo>
                    <a:lnTo>
                      <a:pt x="849" y="11134"/>
                    </a:lnTo>
                    <a:lnTo>
                      <a:pt x="3165" y="16581"/>
                    </a:lnTo>
                    <a:lnTo>
                      <a:pt x="6600" y="20253"/>
                    </a:lnTo>
                    <a:lnTo>
                      <a:pt x="10806" y="21600"/>
                    </a:lnTo>
                    <a:lnTo>
                      <a:pt x="15012" y="20253"/>
                    </a:lnTo>
                    <a:lnTo>
                      <a:pt x="18447" y="16581"/>
                    </a:lnTo>
                    <a:lnTo>
                      <a:pt x="20763" y="11134"/>
                    </a:lnTo>
                    <a:lnTo>
                      <a:pt x="21600" y="4564"/>
                    </a:lnTo>
                    <a:lnTo>
                      <a:pt x="5895" y="4564"/>
                    </a:lnTo>
                    <a:lnTo>
                      <a:pt x="4239" y="4239"/>
                    </a:lnTo>
                    <a:lnTo>
                      <a:pt x="2732" y="3316"/>
                    </a:lnTo>
                    <a:lnTo>
                      <a:pt x="1427" y="1877"/>
                    </a:lnTo>
                    <a:lnTo>
                      <a:pt x="371" y="0"/>
                    </a:lnTo>
                    <a:close/>
                  </a:path>
                </a:pathLst>
              </a:custGeom>
              <a:solidFill>
                <a:srgbClr val="FFFFFF"/>
              </a:solidFill>
              <a:ln w="12700" cap="flat">
                <a:noFill/>
                <a:miter lim="400000"/>
              </a:ln>
              <a:effectLst/>
            </p:spPr>
            <p:txBody>
              <a:bodyPr wrap="square" lIns="121917" tIns="121917" rIns="121917" bIns="121917" numCol="1" anchor="t">
                <a:noAutofit/>
              </a:bodyPr>
              <a:lstStyle/>
              <a:p>
                <a:pPr algn="l" defTabSz="1132840">
                  <a:spcBef>
                    <a:spcPts val="3200"/>
                  </a:spcBef>
                  <a:defRPr sz="1600" cap="none" spc="602"/>
                </a:pPr>
                <a:endParaRPr/>
              </a:p>
            </p:txBody>
          </p:sp>
          <p:sp>
            <p:nvSpPr>
              <p:cNvPr id="860" name="Shape"/>
              <p:cNvSpPr/>
              <p:nvPr/>
            </p:nvSpPr>
            <p:spPr>
              <a:xfrm>
                <a:off x="126852" y="0"/>
                <a:ext cx="338235" cy="220613"/>
              </a:xfrm>
              <a:custGeom>
                <a:avLst/>
                <a:gdLst/>
                <a:ahLst/>
                <a:cxnLst>
                  <a:cxn ang="0">
                    <a:pos x="wd2" y="hd2"/>
                  </a:cxn>
                  <a:cxn ang="5400000">
                    <a:pos x="wd2" y="hd2"/>
                  </a:cxn>
                  <a:cxn ang="10800000">
                    <a:pos x="wd2" y="hd2"/>
                  </a:cxn>
                  <a:cxn ang="16200000">
                    <a:pos x="wd2" y="hd2"/>
                  </a:cxn>
                </a:cxnLst>
                <a:rect l="0" t="0" r="r" b="b"/>
                <a:pathLst>
                  <a:path w="21600" h="21600" extrusionOk="0">
                    <a:moveTo>
                      <a:pt x="7331" y="0"/>
                    </a:moveTo>
                    <a:lnTo>
                      <a:pt x="8143" y="1802"/>
                    </a:lnTo>
                    <a:lnTo>
                      <a:pt x="8751" y="3789"/>
                    </a:lnTo>
                    <a:lnTo>
                      <a:pt x="9131" y="5929"/>
                    </a:lnTo>
                    <a:lnTo>
                      <a:pt x="9263" y="8193"/>
                    </a:lnTo>
                    <a:lnTo>
                      <a:pt x="8535" y="13411"/>
                    </a:lnTo>
                    <a:lnTo>
                      <a:pt x="6550" y="17673"/>
                    </a:lnTo>
                    <a:lnTo>
                      <a:pt x="3606" y="20546"/>
                    </a:lnTo>
                    <a:lnTo>
                      <a:pt x="0" y="21600"/>
                    </a:lnTo>
                    <a:lnTo>
                      <a:pt x="21583" y="21600"/>
                    </a:lnTo>
                    <a:lnTo>
                      <a:pt x="21600" y="21475"/>
                    </a:lnTo>
                    <a:lnTo>
                      <a:pt x="20486" y="13293"/>
                    </a:lnTo>
                    <a:lnTo>
                      <a:pt x="17440" y="6558"/>
                    </a:lnTo>
                    <a:lnTo>
                      <a:pt x="12906" y="1913"/>
                    </a:lnTo>
                    <a:lnTo>
                      <a:pt x="7331" y="0"/>
                    </a:lnTo>
                    <a:close/>
                  </a:path>
                </a:pathLst>
              </a:custGeom>
              <a:solidFill>
                <a:srgbClr val="FFFFFF"/>
              </a:solidFill>
              <a:ln w="12700" cap="flat">
                <a:noFill/>
                <a:miter lim="400000"/>
              </a:ln>
              <a:effectLst/>
            </p:spPr>
            <p:txBody>
              <a:bodyPr wrap="square" lIns="121917" tIns="121917" rIns="121917" bIns="121917" numCol="1" anchor="t">
                <a:noAutofit/>
              </a:bodyPr>
              <a:lstStyle/>
              <a:p>
                <a:pPr algn="l" defTabSz="1132840">
                  <a:spcBef>
                    <a:spcPts val="3200"/>
                  </a:spcBef>
                  <a:defRPr sz="1600" cap="none" spc="602"/>
                </a:pPr>
                <a:endParaRPr/>
              </a:p>
            </p:txBody>
          </p:sp>
        </p:grpSp>
      </p:grpSp>
      <p:sp>
        <p:nvSpPr>
          <p:cNvPr id="863" name="PROPOSAL FOR FACEBOOK"/>
          <p:cNvSpPr txBox="1">
            <a:spLocks noGrp="1"/>
          </p:cNvSpPr>
          <p:nvPr>
            <p:ph type="body" sz="quarter" idx="24"/>
          </p:nvPr>
        </p:nvSpPr>
        <p:spPr>
          <a:xfrm rot="5400000">
            <a:off x="-1950483" y="6287786"/>
            <a:ext cx="5181405" cy="447036"/>
          </a:xfrm>
          <a:prstGeom prst="rect">
            <a:avLst/>
          </a:prstGeom>
        </p:spPr>
        <p:txBody>
          <a:bodyPr lIns="121917" tIns="121917" rIns="121917" bIns="121917" anchor="b">
            <a:normAutofit/>
          </a:bodyPr>
          <a:lstStyle>
            <a:lvl1pPr marL="0" indent="0" defTabSz="1223634">
              <a:spcBef>
                <a:spcPts val="1300"/>
              </a:spcBef>
              <a:buSzTx/>
              <a:buFontTx/>
              <a:buNone/>
              <a:defRPr sz="1200" spc="960">
                <a:solidFill>
                  <a:srgbClr val="53585F">
                    <a:alpha val="63000"/>
                  </a:srgbClr>
                </a:solidFill>
                <a:latin typeface="+mj-lt"/>
                <a:ea typeface="+mj-ea"/>
                <a:cs typeface="+mj-cs"/>
                <a:sym typeface="Montserrat"/>
              </a:defRPr>
            </a:lvl1pPr>
          </a:lstStyle>
          <a:p>
            <a:r>
              <a:t>PROPOSAL FOR FACEBOOK</a:t>
            </a:r>
          </a:p>
        </p:txBody>
      </p:sp>
      <p:sp>
        <p:nvSpPr>
          <p:cNvPr id="864" name="Rectangle"/>
          <p:cNvSpPr/>
          <p:nvPr/>
        </p:nvSpPr>
        <p:spPr>
          <a:xfrm>
            <a:off x="15239596" y="2204855"/>
            <a:ext cx="7308327" cy="9323722"/>
          </a:xfrm>
          <a:prstGeom prst="rect">
            <a:avLst/>
          </a:prstGeom>
          <a:ln w="12700">
            <a:miter lim="400000"/>
          </a:ln>
        </p:spPr>
        <p:txBody>
          <a:bodyPr lIns="99327" tIns="99327" rIns="99327" bIns="99327">
            <a:normAutofit/>
          </a:bodyPr>
          <a:lstStyle/>
          <a:p>
            <a:pPr algn="l" defTabSz="1132840">
              <a:spcBef>
                <a:spcPts val="1600"/>
              </a:spcBef>
              <a:defRPr sz="2000" cap="none" spc="159">
                <a:solidFill>
                  <a:srgbClr val="000000"/>
                </a:solidFill>
                <a:latin typeface="+mn-lt"/>
                <a:ea typeface="+mn-ea"/>
                <a:cs typeface="+mn-cs"/>
                <a:sym typeface="Montserrat Light"/>
              </a:defRPr>
            </a:pPr>
            <a:endParaRPr/>
          </a:p>
        </p:txBody>
      </p:sp>
    </p:spTree>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x">
  <p:cSld name="KEY DELIVERABLES">
    <p:bg>
      <p:bgPr>
        <a:solidFill>
          <a:srgbClr val="E7EAEC"/>
        </a:solidFill>
        <a:effectLst/>
      </p:bgPr>
    </p:bg>
    <p:spTree>
      <p:nvGrpSpPr>
        <p:cNvPr id="1" name=""/>
        <p:cNvGrpSpPr/>
        <p:nvPr/>
      </p:nvGrpSpPr>
      <p:grpSpPr>
        <a:xfrm>
          <a:off x="0" y="0"/>
          <a:ext cx="0" cy="0"/>
          <a:chOff x="0" y="0"/>
          <a:chExt cx="0" cy="0"/>
        </a:xfrm>
      </p:grpSpPr>
      <p:sp>
        <p:nvSpPr>
          <p:cNvPr id="871" name="Rectangle"/>
          <p:cNvSpPr/>
          <p:nvPr/>
        </p:nvSpPr>
        <p:spPr>
          <a:xfrm>
            <a:off x="-35796" y="-1"/>
            <a:ext cx="24402131" cy="1301191"/>
          </a:xfrm>
          <a:prstGeom prst="rect">
            <a:avLst/>
          </a:prstGeom>
          <a:solidFill>
            <a:srgbClr val="FFFFFF"/>
          </a:solidFill>
          <a:ln w="12700">
            <a:miter lim="400000"/>
          </a:ln>
        </p:spPr>
        <p:txBody>
          <a:bodyPr lIns="121917" tIns="121917" rIns="121917" bIns="121917" anchor="ctr"/>
          <a:lstStyle/>
          <a:p>
            <a:pPr defTabSz="1132840">
              <a:spcBef>
                <a:spcPts val="3200"/>
              </a:spcBef>
              <a:defRPr sz="5600" cap="none" spc="448">
                <a:solidFill>
                  <a:srgbClr val="777F8B"/>
                </a:solidFill>
                <a:latin typeface="Calibri"/>
                <a:ea typeface="Calibri"/>
                <a:cs typeface="Calibri"/>
                <a:sym typeface="Calibri"/>
              </a:defRPr>
            </a:pPr>
            <a:endParaRPr/>
          </a:p>
        </p:txBody>
      </p:sp>
      <p:grpSp>
        <p:nvGrpSpPr>
          <p:cNvPr id="876" name="Group"/>
          <p:cNvGrpSpPr/>
          <p:nvPr/>
        </p:nvGrpSpPr>
        <p:grpSpPr>
          <a:xfrm>
            <a:off x="24584" y="2187570"/>
            <a:ext cx="11633585" cy="11193927"/>
            <a:chOff x="0" y="0"/>
            <a:chExt cx="11633583" cy="11193926"/>
          </a:xfrm>
        </p:grpSpPr>
        <p:sp>
          <p:nvSpPr>
            <p:cNvPr id="872" name="Shape"/>
            <p:cNvSpPr/>
            <p:nvPr/>
          </p:nvSpPr>
          <p:spPr>
            <a:xfrm>
              <a:off x="0" y="0"/>
              <a:ext cx="11633585" cy="11193926"/>
            </a:xfrm>
            <a:custGeom>
              <a:avLst/>
              <a:gdLst/>
              <a:ahLst/>
              <a:cxnLst>
                <a:cxn ang="0">
                  <a:pos x="wd2" y="hd2"/>
                </a:cxn>
                <a:cxn ang="5400000">
                  <a:pos x="wd2" y="hd2"/>
                </a:cxn>
                <a:cxn ang="10800000">
                  <a:pos x="wd2" y="hd2"/>
                </a:cxn>
                <a:cxn ang="16200000">
                  <a:pos x="wd2" y="hd2"/>
                </a:cxn>
              </a:cxnLst>
              <a:rect l="0" t="0" r="r" b="b"/>
              <a:pathLst>
                <a:path w="21600" h="21600" extrusionOk="0">
                  <a:moveTo>
                    <a:pt x="14072" y="0"/>
                  </a:moveTo>
                  <a:lnTo>
                    <a:pt x="0" y="0"/>
                  </a:lnTo>
                  <a:lnTo>
                    <a:pt x="0" y="21600"/>
                  </a:lnTo>
                  <a:lnTo>
                    <a:pt x="13382" y="21600"/>
                  </a:lnTo>
                  <a:lnTo>
                    <a:pt x="21600" y="10327"/>
                  </a:lnTo>
                  <a:lnTo>
                    <a:pt x="14072" y="0"/>
                  </a:lnTo>
                  <a:close/>
                </a:path>
              </a:pathLst>
            </a:custGeom>
            <a:solidFill>
              <a:srgbClr val="000000">
                <a:alpha val="3000"/>
              </a:srgbClr>
            </a:solidFill>
            <a:ln w="12700" cap="flat">
              <a:noFill/>
              <a:miter lim="400000"/>
            </a:ln>
            <a:effectLst/>
          </p:spPr>
          <p:txBody>
            <a:bodyPr wrap="square" lIns="121917" tIns="121917" rIns="121917" bIns="121917" numCol="1" anchor="t">
              <a:noAutofit/>
            </a:bodyPr>
            <a:lstStyle/>
            <a:p>
              <a:pPr algn="l" defTabSz="1132840">
                <a:spcBef>
                  <a:spcPts val="3200"/>
                </a:spcBef>
                <a:defRPr sz="5600" spc="448">
                  <a:solidFill>
                    <a:srgbClr val="000000"/>
                  </a:solidFill>
                  <a:latin typeface="+mn-lt"/>
                  <a:ea typeface="+mn-ea"/>
                  <a:cs typeface="+mn-cs"/>
                  <a:sym typeface="Montserrat Light"/>
                </a:defRPr>
              </a:pPr>
              <a:endParaRPr/>
            </a:p>
          </p:txBody>
        </p:sp>
        <p:sp>
          <p:nvSpPr>
            <p:cNvPr id="873" name="Rectangle"/>
            <p:cNvSpPr/>
            <p:nvPr/>
          </p:nvSpPr>
          <p:spPr>
            <a:xfrm>
              <a:off x="20152" y="1592506"/>
              <a:ext cx="1697342" cy="7732903"/>
            </a:xfrm>
            <a:prstGeom prst="rect">
              <a:avLst/>
            </a:prstGeom>
            <a:solidFill>
              <a:srgbClr val="FFFFFF">
                <a:alpha val="31000"/>
              </a:srgbClr>
            </a:solidFill>
            <a:ln w="12700" cap="flat">
              <a:noFill/>
              <a:miter lim="400000"/>
            </a:ln>
            <a:effectLst/>
          </p:spPr>
          <p:txBody>
            <a:bodyPr wrap="square" lIns="121917" tIns="121917" rIns="121917" bIns="121917" numCol="1" anchor="t">
              <a:noAutofit/>
            </a:bodyPr>
            <a:lstStyle/>
            <a:p>
              <a:pPr algn="l" defTabSz="1132840">
                <a:spcBef>
                  <a:spcPts val="3200"/>
                </a:spcBef>
                <a:defRPr sz="5600" spc="448">
                  <a:solidFill>
                    <a:srgbClr val="000000"/>
                  </a:solidFill>
                  <a:latin typeface="+mn-lt"/>
                  <a:ea typeface="+mn-ea"/>
                  <a:cs typeface="+mn-cs"/>
                  <a:sym typeface="Montserrat Light"/>
                </a:defRPr>
              </a:pPr>
              <a:endParaRPr/>
            </a:p>
          </p:txBody>
        </p:sp>
        <p:sp>
          <p:nvSpPr>
            <p:cNvPr id="874" name="Shape"/>
            <p:cNvSpPr/>
            <p:nvPr/>
          </p:nvSpPr>
          <p:spPr>
            <a:xfrm>
              <a:off x="3873231" y="4327016"/>
              <a:ext cx="1972268" cy="202360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241" y="749"/>
                  </a:lnTo>
                  <a:lnTo>
                    <a:pt x="20794" y="1570"/>
                  </a:lnTo>
                  <a:lnTo>
                    <a:pt x="20258" y="2464"/>
                  </a:lnTo>
                  <a:lnTo>
                    <a:pt x="19633" y="3430"/>
                  </a:lnTo>
                  <a:lnTo>
                    <a:pt x="19043" y="4228"/>
                  </a:lnTo>
                  <a:lnTo>
                    <a:pt x="18362" y="5022"/>
                  </a:lnTo>
                  <a:lnTo>
                    <a:pt x="17590" y="5810"/>
                  </a:lnTo>
                  <a:lnTo>
                    <a:pt x="16725" y="6592"/>
                  </a:lnTo>
                  <a:lnTo>
                    <a:pt x="15767" y="7370"/>
                  </a:lnTo>
                  <a:lnTo>
                    <a:pt x="14899" y="8005"/>
                  </a:lnTo>
                  <a:lnTo>
                    <a:pt x="13953" y="8619"/>
                  </a:lnTo>
                  <a:lnTo>
                    <a:pt x="12931" y="9212"/>
                  </a:lnTo>
                  <a:lnTo>
                    <a:pt x="11832" y="9784"/>
                  </a:lnTo>
                  <a:lnTo>
                    <a:pt x="10657" y="10335"/>
                  </a:lnTo>
                  <a:lnTo>
                    <a:pt x="9405" y="10864"/>
                  </a:lnTo>
                  <a:lnTo>
                    <a:pt x="8415" y="11237"/>
                  </a:lnTo>
                  <a:lnTo>
                    <a:pt x="7372" y="11574"/>
                  </a:lnTo>
                  <a:lnTo>
                    <a:pt x="6275" y="11877"/>
                  </a:lnTo>
                  <a:lnTo>
                    <a:pt x="5126" y="12145"/>
                  </a:lnTo>
                  <a:lnTo>
                    <a:pt x="3923" y="12378"/>
                  </a:lnTo>
                  <a:lnTo>
                    <a:pt x="2668" y="12576"/>
                  </a:lnTo>
                  <a:lnTo>
                    <a:pt x="1360" y="12739"/>
                  </a:lnTo>
                  <a:lnTo>
                    <a:pt x="0" y="12868"/>
                  </a:lnTo>
                  <a:lnTo>
                    <a:pt x="2231" y="13129"/>
                  </a:lnTo>
                  <a:lnTo>
                    <a:pt x="4316" y="13446"/>
                  </a:lnTo>
                  <a:lnTo>
                    <a:pt x="6258" y="13812"/>
                  </a:lnTo>
                  <a:lnTo>
                    <a:pt x="8061" y="14222"/>
                  </a:lnTo>
                  <a:lnTo>
                    <a:pt x="9730" y="14668"/>
                  </a:lnTo>
                  <a:lnTo>
                    <a:pt x="11269" y="15145"/>
                  </a:lnTo>
                  <a:lnTo>
                    <a:pt x="12682" y="15646"/>
                  </a:lnTo>
                  <a:lnTo>
                    <a:pt x="13973" y="16164"/>
                  </a:lnTo>
                  <a:lnTo>
                    <a:pt x="15147" y="16694"/>
                  </a:lnTo>
                  <a:lnTo>
                    <a:pt x="16208" y="17228"/>
                  </a:lnTo>
                  <a:lnTo>
                    <a:pt x="17159" y="17761"/>
                  </a:lnTo>
                  <a:lnTo>
                    <a:pt x="18006" y="18286"/>
                  </a:lnTo>
                  <a:lnTo>
                    <a:pt x="18752" y="18797"/>
                  </a:lnTo>
                  <a:lnTo>
                    <a:pt x="19959" y="19750"/>
                  </a:lnTo>
                  <a:lnTo>
                    <a:pt x="20813" y="20569"/>
                  </a:lnTo>
                  <a:lnTo>
                    <a:pt x="21349" y="21202"/>
                  </a:lnTo>
                  <a:lnTo>
                    <a:pt x="21600" y="21600"/>
                  </a:lnTo>
                  <a:lnTo>
                    <a:pt x="21600" y="0"/>
                  </a:lnTo>
                  <a:close/>
                </a:path>
              </a:pathLst>
            </a:custGeom>
            <a:solidFill>
              <a:srgbClr val="FFFFFF">
                <a:alpha val="31000"/>
              </a:srgbClr>
            </a:solidFill>
            <a:ln w="12700" cap="flat">
              <a:noFill/>
              <a:miter lim="400000"/>
            </a:ln>
            <a:effectLst/>
          </p:spPr>
          <p:txBody>
            <a:bodyPr wrap="square" lIns="121917" tIns="121917" rIns="121917" bIns="121917" numCol="1" anchor="t">
              <a:noAutofit/>
            </a:bodyPr>
            <a:lstStyle/>
            <a:p>
              <a:pPr algn="l" defTabSz="1132840">
                <a:spcBef>
                  <a:spcPts val="3200"/>
                </a:spcBef>
                <a:defRPr sz="5600" spc="448">
                  <a:solidFill>
                    <a:srgbClr val="000000"/>
                  </a:solidFill>
                  <a:latin typeface="+mn-lt"/>
                  <a:ea typeface="+mn-ea"/>
                  <a:cs typeface="+mn-cs"/>
                  <a:sym typeface="Montserrat Light"/>
                </a:defRPr>
              </a:pPr>
              <a:endParaRPr/>
            </a:p>
          </p:txBody>
        </p:sp>
        <p:sp>
          <p:nvSpPr>
            <p:cNvPr id="875" name="Shape"/>
            <p:cNvSpPr/>
            <p:nvPr/>
          </p:nvSpPr>
          <p:spPr>
            <a:xfrm>
              <a:off x="2787725" y="1592514"/>
              <a:ext cx="3057774" cy="154082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1385" y="124"/>
                  </a:lnTo>
                  <a:lnTo>
                    <a:pt x="2710" y="317"/>
                  </a:lnTo>
                  <a:lnTo>
                    <a:pt x="3977" y="576"/>
                  </a:lnTo>
                  <a:lnTo>
                    <a:pt x="5187" y="896"/>
                  </a:lnTo>
                  <a:lnTo>
                    <a:pt x="6342" y="1273"/>
                  </a:lnTo>
                  <a:lnTo>
                    <a:pt x="7442" y="1705"/>
                  </a:lnTo>
                  <a:lnTo>
                    <a:pt x="8489" y="2187"/>
                  </a:lnTo>
                  <a:lnTo>
                    <a:pt x="9484" y="2716"/>
                  </a:lnTo>
                  <a:lnTo>
                    <a:pt x="10428" y="3287"/>
                  </a:lnTo>
                  <a:lnTo>
                    <a:pt x="11323" y="3897"/>
                  </a:lnTo>
                  <a:lnTo>
                    <a:pt x="12171" y="4542"/>
                  </a:lnTo>
                  <a:lnTo>
                    <a:pt x="12971" y="5219"/>
                  </a:lnTo>
                  <a:lnTo>
                    <a:pt x="13726" y="5924"/>
                  </a:lnTo>
                  <a:lnTo>
                    <a:pt x="14437" y="6652"/>
                  </a:lnTo>
                  <a:lnTo>
                    <a:pt x="15105" y="7400"/>
                  </a:lnTo>
                  <a:lnTo>
                    <a:pt x="15731" y="8165"/>
                  </a:lnTo>
                  <a:lnTo>
                    <a:pt x="16317" y="8942"/>
                  </a:lnTo>
                  <a:lnTo>
                    <a:pt x="16864" y="9728"/>
                  </a:lnTo>
                  <a:lnTo>
                    <a:pt x="17373" y="10519"/>
                  </a:lnTo>
                  <a:lnTo>
                    <a:pt x="17846" y="11312"/>
                  </a:lnTo>
                  <a:lnTo>
                    <a:pt x="18283" y="12102"/>
                  </a:lnTo>
                  <a:lnTo>
                    <a:pt x="18687" y="12885"/>
                  </a:lnTo>
                  <a:lnTo>
                    <a:pt x="19058" y="13659"/>
                  </a:lnTo>
                  <a:lnTo>
                    <a:pt x="19707" y="15161"/>
                  </a:lnTo>
                  <a:lnTo>
                    <a:pt x="20241" y="16578"/>
                  </a:lnTo>
                  <a:lnTo>
                    <a:pt x="20670" y="17879"/>
                  </a:lnTo>
                  <a:lnTo>
                    <a:pt x="21005" y="19035"/>
                  </a:lnTo>
                  <a:lnTo>
                    <a:pt x="21254" y="20015"/>
                  </a:lnTo>
                  <a:lnTo>
                    <a:pt x="21493" y="21090"/>
                  </a:lnTo>
                  <a:lnTo>
                    <a:pt x="21577" y="21499"/>
                  </a:lnTo>
                  <a:lnTo>
                    <a:pt x="21600" y="21600"/>
                  </a:lnTo>
                  <a:lnTo>
                    <a:pt x="21600" y="0"/>
                  </a:lnTo>
                  <a:close/>
                </a:path>
              </a:pathLst>
            </a:custGeom>
            <a:solidFill>
              <a:srgbClr val="FFFFFF">
                <a:alpha val="31000"/>
              </a:srgbClr>
            </a:solidFill>
            <a:ln w="12700" cap="flat">
              <a:noFill/>
              <a:miter lim="400000"/>
            </a:ln>
            <a:effectLst/>
          </p:spPr>
          <p:txBody>
            <a:bodyPr wrap="square" lIns="121917" tIns="121917" rIns="121917" bIns="121917" numCol="1" anchor="t">
              <a:noAutofit/>
            </a:bodyPr>
            <a:lstStyle/>
            <a:p>
              <a:pPr algn="l" defTabSz="1132840">
                <a:spcBef>
                  <a:spcPts val="3200"/>
                </a:spcBef>
                <a:defRPr sz="5600" spc="448">
                  <a:solidFill>
                    <a:srgbClr val="000000"/>
                  </a:solidFill>
                  <a:latin typeface="+mn-lt"/>
                  <a:ea typeface="+mn-ea"/>
                  <a:cs typeface="+mn-cs"/>
                  <a:sym typeface="Montserrat Light"/>
                </a:defRPr>
              </a:pPr>
              <a:endParaRPr/>
            </a:p>
          </p:txBody>
        </p:sp>
      </p:grpSp>
      <p:pic>
        <p:nvPicPr>
          <p:cNvPr id="877" name="image1.png" descr="image1.png"/>
          <p:cNvPicPr>
            <a:picLocks noChangeAspect="1"/>
          </p:cNvPicPr>
          <p:nvPr/>
        </p:nvPicPr>
        <p:blipFill>
          <a:blip r:embed="rId2"/>
          <a:stretch>
            <a:fillRect/>
          </a:stretch>
        </p:blipFill>
        <p:spPr>
          <a:xfrm>
            <a:off x="-14865" y="8844936"/>
            <a:ext cx="985801" cy="46107"/>
          </a:xfrm>
          <a:prstGeom prst="rect">
            <a:avLst/>
          </a:prstGeom>
          <a:ln w="12700">
            <a:miter lim="400000"/>
          </a:ln>
        </p:spPr>
      </p:pic>
      <p:grpSp>
        <p:nvGrpSpPr>
          <p:cNvPr id="882" name="Group"/>
          <p:cNvGrpSpPr/>
          <p:nvPr/>
        </p:nvGrpSpPr>
        <p:grpSpPr>
          <a:xfrm>
            <a:off x="22828953" y="350733"/>
            <a:ext cx="928772" cy="681067"/>
            <a:chOff x="0" y="0"/>
            <a:chExt cx="928770" cy="681065"/>
          </a:xfrm>
        </p:grpSpPr>
        <p:sp>
          <p:nvSpPr>
            <p:cNvPr id="878" name="Shape"/>
            <p:cNvSpPr/>
            <p:nvPr/>
          </p:nvSpPr>
          <p:spPr>
            <a:xfrm>
              <a:off x="-1" y="0"/>
              <a:ext cx="928772" cy="681067"/>
            </a:xfrm>
            <a:custGeom>
              <a:avLst/>
              <a:gdLst/>
              <a:ahLst/>
              <a:cxnLst>
                <a:cxn ang="0">
                  <a:pos x="wd2" y="hd2"/>
                </a:cxn>
                <a:cxn ang="5400000">
                  <a:pos x="wd2" y="hd2"/>
                </a:cxn>
                <a:cxn ang="10800000">
                  <a:pos x="wd2" y="hd2"/>
                </a:cxn>
                <a:cxn ang="16200000">
                  <a:pos x="wd2" y="hd2"/>
                </a:cxn>
              </a:cxnLst>
              <a:rect l="0" t="0" r="r" b="b"/>
              <a:pathLst>
                <a:path w="21600" h="21600" extrusionOk="0">
                  <a:moveTo>
                    <a:pt x="16200" y="0"/>
                  </a:moveTo>
                  <a:lnTo>
                    <a:pt x="5400" y="0"/>
                  </a:lnTo>
                  <a:lnTo>
                    <a:pt x="0" y="10800"/>
                  </a:lnTo>
                  <a:lnTo>
                    <a:pt x="5400" y="21600"/>
                  </a:lnTo>
                  <a:lnTo>
                    <a:pt x="16200" y="21600"/>
                  </a:lnTo>
                  <a:lnTo>
                    <a:pt x="21600" y="10800"/>
                  </a:lnTo>
                  <a:lnTo>
                    <a:pt x="16200" y="0"/>
                  </a:lnTo>
                  <a:close/>
                </a:path>
              </a:pathLst>
            </a:custGeom>
            <a:solidFill>
              <a:srgbClr val="FDC608"/>
            </a:solidFill>
            <a:ln w="12700" cap="flat">
              <a:noFill/>
              <a:miter lim="400000"/>
            </a:ln>
            <a:effectLst/>
          </p:spPr>
          <p:txBody>
            <a:bodyPr wrap="square" lIns="121917" tIns="121917" rIns="121917" bIns="121917" numCol="1" anchor="t">
              <a:noAutofit/>
            </a:bodyPr>
            <a:lstStyle/>
            <a:p>
              <a:pPr algn="l" defTabSz="1132840">
                <a:spcBef>
                  <a:spcPts val="3200"/>
                </a:spcBef>
                <a:defRPr sz="5600" cap="none" spc="448">
                  <a:solidFill>
                    <a:srgbClr val="000000"/>
                  </a:solidFill>
                  <a:latin typeface="Calibri"/>
                  <a:ea typeface="Calibri"/>
                  <a:cs typeface="Calibri"/>
                  <a:sym typeface="Calibri"/>
                </a:defRPr>
              </a:pPr>
              <a:endParaRPr/>
            </a:p>
          </p:txBody>
        </p:sp>
        <p:sp>
          <p:nvSpPr>
            <p:cNvPr id="879" name="Line"/>
            <p:cNvSpPr/>
            <p:nvPr/>
          </p:nvSpPr>
          <p:spPr>
            <a:xfrm flipH="1">
              <a:off x="367459" y="121402"/>
              <a:ext cx="1" cy="450747"/>
            </a:xfrm>
            <a:prstGeom prst="line">
              <a:avLst/>
            </a:prstGeom>
            <a:noFill/>
            <a:ln w="101600" cap="flat">
              <a:solidFill>
                <a:srgbClr val="3C3C3B"/>
              </a:solidFill>
              <a:prstDash val="solid"/>
              <a:round/>
            </a:ln>
            <a:effectLst/>
          </p:spPr>
          <p:txBody>
            <a:bodyPr wrap="square" lIns="121917" tIns="121917" rIns="121917" bIns="121917" numCol="1" anchor="t">
              <a:noAutofit/>
            </a:bodyPr>
            <a:lstStyle/>
            <a:p>
              <a:pPr algn="l" defTabSz="1132840">
                <a:spcBef>
                  <a:spcPts val="3200"/>
                </a:spcBef>
                <a:defRPr sz="1600" cap="none" spc="602">
                  <a:latin typeface="+mn-lt"/>
                  <a:ea typeface="+mn-ea"/>
                  <a:cs typeface="+mn-cs"/>
                  <a:sym typeface="Montserrat Light"/>
                </a:defRPr>
              </a:pPr>
              <a:endParaRPr/>
            </a:p>
          </p:txBody>
        </p:sp>
        <p:sp>
          <p:nvSpPr>
            <p:cNvPr id="880" name="Shape"/>
            <p:cNvSpPr/>
            <p:nvPr/>
          </p:nvSpPr>
          <p:spPr>
            <a:xfrm>
              <a:off x="521681" y="280794"/>
              <a:ext cx="103453" cy="11795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5764" y="7369"/>
                  </a:lnTo>
                  <a:lnTo>
                    <a:pt x="14105" y="8659"/>
                  </a:lnTo>
                  <a:lnTo>
                    <a:pt x="11986" y="9827"/>
                  </a:lnTo>
                  <a:lnTo>
                    <a:pt x="6835" y="11905"/>
                  </a:lnTo>
                  <a:lnTo>
                    <a:pt x="3692" y="12571"/>
                  </a:lnTo>
                  <a:lnTo>
                    <a:pt x="0" y="12866"/>
                  </a:lnTo>
                  <a:lnTo>
                    <a:pt x="10128" y="14784"/>
                  </a:lnTo>
                  <a:lnTo>
                    <a:pt x="16698" y="17495"/>
                  </a:lnTo>
                  <a:lnTo>
                    <a:pt x="20319" y="20075"/>
                  </a:lnTo>
                  <a:lnTo>
                    <a:pt x="21600" y="21600"/>
                  </a:lnTo>
                  <a:lnTo>
                    <a:pt x="21600" y="0"/>
                  </a:lnTo>
                  <a:close/>
                </a:path>
              </a:pathLst>
            </a:custGeom>
            <a:solidFill>
              <a:srgbClr val="3C3C3B"/>
            </a:solidFill>
            <a:ln w="12700" cap="flat">
              <a:noFill/>
              <a:miter lim="400000"/>
            </a:ln>
            <a:effectLst/>
          </p:spPr>
          <p:txBody>
            <a:bodyPr wrap="square" lIns="121917" tIns="121917" rIns="121917" bIns="121917" numCol="1" anchor="t">
              <a:noAutofit/>
            </a:bodyPr>
            <a:lstStyle/>
            <a:p>
              <a:pPr algn="l" defTabSz="1132840">
                <a:spcBef>
                  <a:spcPts val="3200"/>
                </a:spcBef>
                <a:defRPr sz="5600" cap="none" spc="448">
                  <a:solidFill>
                    <a:srgbClr val="000000"/>
                  </a:solidFill>
                  <a:latin typeface="Calibri"/>
                  <a:ea typeface="Calibri"/>
                  <a:cs typeface="Calibri"/>
                  <a:sym typeface="Calibri"/>
                </a:defRPr>
              </a:pPr>
              <a:endParaRPr/>
            </a:p>
          </p:txBody>
        </p:sp>
        <p:sp>
          <p:nvSpPr>
            <p:cNvPr id="881" name="Shape"/>
            <p:cNvSpPr/>
            <p:nvPr/>
          </p:nvSpPr>
          <p:spPr>
            <a:xfrm>
              <a:off x="464739" y="121416"/>
              <a:ext cx="160400" cy="8980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11103" y="3740"/>
                  </a:lnTo>
                  <a:lnTo>
                    <a:pt x="17613" y="10915"/>
                  </a:lnTo>
                  <a:lnTo>
                    <a:pt x="20716" y="18033"/>
                  </a:lnTo>
                  <a:lnTo>
                    <a:pt x="21600" y="21600"/>
                  </a:lnTo>
                  <a:lnTo>
                    <a:pt x="21600" y="0"/>
                  </a:lnTo>
                  <a:close/>
                </a:path>
              </a:pathLst>
            </a:custGeom>
            <a:solidFill>
              <a:srgbClr val="3C3C3B"/>
            </a:solidFill>
            <a:ln w="12700" cap="flat">
              <a:noFill/>
              <a:miter lim="400000"/>
            </a:ln>
            <a:effectLst/>
          </p:spPr>
          <p:txBody>
            <a:bodyPr wrap="square" lIns="121917" tIns="121917" rIns="121917" bIns="121917" numCol="1" anchor="t">
              <a:noAutofit/>
            </a:bodyPr>
            <a:lstStyle/>
            <a:p>
              <a:pPr algn="l" defTabSz="1132840">
                <a:spcBef>
                  <a:spcPts val="3200"/>
                </a:spcBef>
                <a:defRPr sz="5600" cap="none" spc="448">
                  <a:solidFill>
                    <a:srgbClr val="000000"/>
                  </a:solidFill>
                  <a:latin typeface="Calibri"/>
                  <a:ea typeface="Calibri"/>
                  <a:cs typeface="Calibri"/>
                  <a:sym typeface="Calibri"/>
                </a:defRPr>
              </a:pPr>
              <a:endParaRPr/>
            </a:p>
          </p:txBody>
        </p:sp>
      </p:grpSp>
      <p:sp>
        <p:nvSpPr>
          <p:cNvPr id="883" name="PAGE"/>
          <p:cNvSpPr txBox="1"/>
          <p:nvPr/>
        </p:nvSpPr>
        <p:spPr>
          <a:xfrm rot="5400000">
            <a:off x="49836" y="9458607"/>
            <a:ext cx="1160241" cy="4470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917" tIns="121917" rIns="121917" bIns="121917" anchor="b">
            <a:normAutofit/>
          </a:bodyPr>
          <a:lstStyle>
            <a:lvl1pPr algn="l" defTabSz="1223634">
              <a:lnSpc>
                <a:spcPct val="100000"/>
              </a:lnSpc>
              <a:spcBef>
                <a:spcPts val="1300"/>
              </a:spcBef>
              <a:defRPr sz="1200" cap="none" spc="960">
                <a:solidFill>
                  <a:srgbClr val="53585F">
                    <a:alpha val="63000"/>
                  </a:srgbClr>
                </a:solidFill>
              </a:defRPr>
            </a:lvl1pPr>
          </a:lstStyle>
          <a:p>
            <a:r>
              <a:t>PAGE</a:t>
            </a:r>
          </a:p>
        </p:txBody>
      </p:sp>
      <p:pic>
        <p:nvPicPr>
          <p:cNvPr id="884" name="image2.png" descr="image2.png"/>
          <p:cNvPicPr>
            <a:picLocks noChangeAspect="1"/>
          </p:cNvPicPr>
          <p:nvPr/>
        </p:nvPicPr>
        <p:blipFill>
          <a:blip r:embed="rId3"/>
          <a:stretch>
            <a:fillRect/>
          </a:stretch>
        </p:blipFill>
        <p:spPr>
          <a:xfrm>
            <a:off x="271919" y="10439796"/>
            <a:ext cx="711204" cy="609607"/>
          </a:xfrm>
          <a:prstGeom prst="rect">
            <a:avLst/>
          </a:prstGeom>
          <a:ln w="12700">
            <a:miter lim="400000"/>
          </a:ln>
        </p:spPr>
      </p:pic>
      <p:sp>
        <p:nvSpPr>
          <p:cNvPr id="885" name="Slide Number"/>
          <p:cNvSpPr txBox="1">
            <a:spLocks noGrp="1"/>
          </p:cNvSpPr>
          <p:nvPr>
            <p:ph type="sldNum" sz="quarter" idx="2"/>
          </p:nvPr>
        </p:nvSpPr>
        <p:spPr>
          <a:xfrm>
            <a:off x="373877" y="10468864"/>
            <a:ext cx="507285" cy="510535"/>
          </a:xfrm>
          <a:prstGeom prst="rect">
            <a:avLst/>
          </a:prstGeom>
        </p:spPr>
        <p:txBody>
          <a:bodyPr lIns="121917" tIns="121917" rIns="121917" bIns="121917" anchor="t"/>
          <a:lstStyle>
            <a:lvl1pPr algn="ctr" defTabSz="1390498">
              <a:defRPr sz="1600" spc="0">
                <a:solidFill>
                  <a:srgbClr val="989898"/>
                </a:solidFill>
                <a:latin typeface="+mn-lt"/>
                <a:ea typeface="+mn-ea"/>
                <a:cs typeface="+mn-cs"/>
                <a:sym typeface="Montserrat Light"/>
              </a:defRPr>
            </a:lvl1pPr>
          </a:lstStyle>
          <a:p>
            <a:fld id="{86CB4B4D-7CA3-9044-876B-883B54F8677D}" type="slidenum">
              <a:t>‹#›</a:t>
            </a:fld>
            <a:endParaRPr/>
          </a:p>
        </p:txBody>
      </p:sp>
      <p:sp>
        <p:nvSpPr>
          <p:cNvPr id="886" name="Rectangle"/>
          <p:cNvSpPr>
            <a:spLocks noGrp="1"/>
          </p:cNvSpPr>
          <p:nvPr>
            <p:ph type="body" sz="quarter" idx="21"/>
          </p:nvPr>
        </p:nvSpPr>
        <p:spPr>
          <a:xfrm>
            <a:off x="2439037" y="3009651"/>
            <a:ext cx="5151430" cy="795134"/>
          </a:xfrm>
          <a:prstGeom prst="rect">
            <a:avLst/>
          </a:prstGeom>
        </p:spPr>
        <p:txBody>
          <a:bodyPr lIns="99327" tIns="99327" rIns="99327" bIns="99327">
            <a:normAutofit/>
          </a:bodyPr>
          <a:lstStyle/>
          <a:p>
            <a:pPr marL="0" indent="0">
              <a:lnSpc>
                <a:spcPct val="90000"/>
              </a:lnSpc>
              <a:spcBef>
                <a:spcPts val="1000"/>
              </a:spcBef>
              <a:buSzTx/>
              <a:buFontTx/>
              <a:buNone/>
              <a:defRPr sz="3400" spc="272">
                <a:latin typeface="Montserrat SemiBold"/>
                <a:ea typeface="Montserrat SemiBold"/>
                <a:cs typeface="Montserrat SemiBold"/>
                <a:sym typeface="Montserrat SemiBold"/>
              </a:defRPr>
            </a:pPr>
            <a:endParaRPr/>
          </a:p>
        </p:txBody>
      </p:sp>
      <p:sp>
        <p:nvSpPr>
          <p:cNvPr id="887" name="Rectangle"/>
          <p:cNvSpPr/>
          <p:nvPr/>
        </p:nvSpPr>
        <p:spPr>
          <a:xfrm>
            <a:off x="2439037" y="4569391"/>
            <a:ext cx="6245396" cy="118533"/>
          </a:xfrm>
          <a:prstGeom prst="rect">
            <a:avLst/>
          </a:prstGeom>
          <a:solidFill>
            <a:srgbClr val="FDC608"/>
          </a:solidFill>
          <a:ln w="12700">
            <a:miter lim="400000"/>
          </a:ln>
        </p:spPr>
        <p:txBody>
          <a:bodyPr lIns="121917" tIns="121917" rIns="121917" bIns="121917"/>
          <a:lstStyle/>
          <a:p>
            <a:pPr algn="l" defTabSz="1132840">
              <a:spcBef>
                <a:spcPts val="3200"/>
              </a:spcBef>
              <a:defRPr sz="1600" cap="none" spc="602"/>
            </a:pPr>
            <a:endParaRPr/>
          </a:p>
        </p:txBody>
      </p:sp>
      <p:sp>
        <p:nvSpPr>
          <p:cNvPr id="888" name="Rectangle"/>
          <p:cNvSpPr/>
          <p:nvPr/>
        </p:nvSpPr>
        <p:spPr>
          <a:xfrm>
            <a:off x="16014779" y="4569391"/>
            <a:ext cx="6245396" cy="118533"/>
          </a:xfrm>
          <a:prstGeom prst="rect">
            <a:avLst/>
          </a:prstGeom>
          <a:solidFill>
            <a:srgbClr val="FDC608"/>
          </a:solidFill>
          <a:ln w="12700">
            <a:miter lim="400000"/>
          </a:ln>
        </p:spPr>
        <p:txBody>
          <a:bodyPr lIns="121917" tIns="121917" rIns="121917" bIns="121917"/>
          <a:lstStyle/>
          <a:p>
            <a:pPr algn="l" defTabSz="1132840">
              <a:spcBef>
                <a:spcPts val="3200"/>
              </a:spcBef>
              <a:defRPr sz="1600" cap="none" spc="602"/>
            </a:pPr>
            <a:endParaRPr/>
          </a:p>
        </p:txBody>
      </p:sp>
      <p:sp>
        <p:nvSpPr>
          <p:cNvPr id="889" name="Rectangle"/>
          <p:cNvSpPr/>
          <p:nvPr/>
        </p:nvSpPr>
        <p:spPr>
          <a:xfrm>
            <a:off x="9226893" y="4569391"/>
            <a:ext cx="6245396" cy="118533"/>
          </a:xfrm>
          <a:prstGeom prst="rect">
            <a:avLst/>
          </a:prstGeom>
          <a:solidFill>
            <a:srgbClr val="FDC608"/>
          </a:solidFill>
          <a:ln w="12700">
            <a:miter lim="400000"/>
          </a:ln>
        </p:spPr>
        <p:txBody>
          <a:bodyPr lIns="121917" tIns="121917" rIns="121917" bIns="121917"/>
          <a:lstStyle/>
          <a:p>
            <a:pPr algn="l" defTabSz="1132840">
              <a:spcBef>
                <a:spcPts val="3200"/>
              </a:spcBef>
              <a:defRPr sz="1600" cap="none" spc="602"/>
            </a:pPr>
            <a:endParaRPr/>
          </a:p>
        </p:txBody>
      </p:sp>
      <p:sp>
        <p:nvSpPr>
          <p:cNvPr id="890" name="Rectangle"/>
          <p:cNvSpPr>
            <a:spLocks noGrp="1"/>
          </p:cNvSpPr>
          <p:nvPr>
            <p:ph type="body" sz="quarter" idx="22"/>
          </p:nvPr>
        </p:nvSpPr>
        <p:spPr>
          <a:xfrm>
            <a:off x="9226892" y="4956959"/>
            <a:ext cx="6488572" cy="5760524"/>
          </a:xfrm>
          <a:prstGeom prst="rect">
            <a:avLst/>
          </a:prstGeom>
        </p:spPr>
        <p:txBody>
          <a:bodyPr lIns="99327" tIns="99327" rIns="99327" bIns="99327">
            <a:normAutofit/>
          </a:bodyPr>
          <a:lstStyle/>
          <a:p>
            <a:pPr marL="0" indent="0">
              <a:lnSpc>
                <a:spcPct val="90000"/>
              </a:lnSpc>
              <a:buSzTx/>
              <a:buFontTx/>
              <a:buNone/>
              <a:defRPr sz="3400" spc="272">
                <a:latin typeface="+mn-lt"/>
                <a:ea typeface="+mn-ea"/>
                <a:cs typeface="+mn-cs"/>
                <a:sym typeface="Montserrat Light"/>
              </a:defRPr>
            </a:pPr>
            <a:endParaRPr/>
          </a:p>
        </p:txBody>
      </p:sp>
      <p:sp>
        <p:nvSpPr>
          <p:cNvPr id="891" name="Rectangle"/>
          <p:cNvSpPr>
            <a:spLocks noGrp="1"/>
          </p:cNvSpPr>
          <p:nvPr>
            <p:ph type="body" sz="quarter" idx="23"/>
          </p:nvPr>
        </p:nvSpPr>
        <p:spPr>
          <a:xfrm>
            <a:off x="16026573" y="4956959"/>
            <a:ext cx="6488572" cy="5760524"/>
          </a:xfrm>
          <a:prstGeom prst="rect">
            <a:avLst/>
          </a:prstGeom>
        </p:spPr>
        <p:txBody>
          <a:bodyPr lIns="99327" tIns="99327" rIns="99327" bIns="99327">
            <a:normAutofit/>
          </a:bodyPr>
          <a:lstStyle/>
          <a:p>
            <a:pPr marL="0" indent="0">
              <a:lnSpc>
                <a:spcPct val="90000"/>
              </a:lnSpc>
              <a:buSzTx/>
              <a:buFontTx/>
              <a:buNone/>
              <a:defRPr sz="3400" spc="272">
                <a:latin typeface="+mn-lt"/>
                <a:ea typeface="+mn-ea"/>
                <a:cs typeface="+mn-cs"/>
                <a:sym typeface="Montserrat Light"/>
              </a:defRPr>
            </a:pPr>
            <a:endParaRPr/>
          </a:p>
        </p:txBody>
      </p:sp>
      <p:sp>
        <p:nvSpPr>
          <p:cNvPr id="892" name="Rectangle"/>
          <p:cNvSpPr>
            <a:spLocks noGrp="1"/>
          </p:cNvSpPr>
          <p:nvPr>
            <p:ph type="body" sz="quarter" idx="24"/>
          </p:nvPr>
        </p:nvSpPr>
        <p:spPr>
          <a:xfrm>
            <a:off x="569692" y="380986"/>
            <a:ext cx="22157247" cy="829878"/>
          </a:xfrm>
          <a:prstGeom prst="rect">
            <a:avLst/>
          </a:prstGeom>
        </p:spPr>
        <p:txBody>
          <a:bodyPr lIns="99327" tIns="99327" rIns="99327" bIns="99327">
            <a:normAutofit/>
          </a:bodyPr>
          <a:lstStyle/>
          <a:p>
            <a:pPr marL="849626" indent="-849626">
              <a:lnSpc>
                <a:spcPct val="90000"/>
              </a:lnSpc>
              <a:buSzTx/>
              <a:buFontTx/>
              <a:buNone/>
              <a:defRPr sz="1600" cap="all" spc="800">
                <a:solidFill>
                  <a:srgbClr val="53585F"/>
                </a:solidFill>
                <a:latin typeface="+mj-lt"/>
                <a:ea typeface="+mj-ea"/>
                <a:cs typeface="+mj-cs"/>
                <a:sym typeface="Montserrat"/>
              </a:defRPr>
            </a:pPr>
            <a:endParaRPr/>
          </a:p>
        </p:txBody>
      </p:sp>
      <p:sp>
        <p:nvSpPr>
          <p:cNvPr id="893" name="PROPOSAL FOR FACEBOOK"/>
          <p:cNvSpPr txBox="1">
            <a:spLocks noGrp="1"/>
          </p:cNvSpPr>
          <p:nvPr>
            <p:ph type="body" sz="quarter" idx="25"/>
          </p:nvPr>
        </p:nvSpPr>
        <p:spPr>
          <a:xfrm rot="5400000">
            <a:off x="-1950483" y="6287786"/>
            <a:ext cx="5181405" cy="447036"/>
          </a:xfrm>
          <a:prstGeom prst="rect">
            <a:avLst/>
          </a:prstGeom>
        </p:spPr>
        <p:txBody>
          <a:bodyPr lIns="121917" tIns="121917" rIns="121917" bIns="121917" anchor="b">
            <a:normAutofit/>
          </a:bodyPr>
          <a:lstStyle>
            <a:lvl1pPr marL="0" indent="0" defTabSz="1223634">
              <a:spcBef>
                <a:spcPts val="1300"/>
              </a:spcBef>
              <a:buSzTx/>
              <a:buFontTx/>
              <a:buNone/>
              <a:defRPr sz="1200" spc="960">
                <a:solidFill>
                  <a:srgbClr val="53585F">
                    <a:alpha val="63000"/>
                  </a:srgbClr>
                </a:solidFill>
                <a:latin typeface="+mj-lt"/>
                <a:ea typeface="+mj-ea"/>
                <a:cs typeface="+mj-cs"/>
                <a:sym typeface="Montserrat"/>
              </a:defRPr>
            </a:lvl1pPr>
          </a:lstStyle>
          <a:p>
            <a:r>
              <a:t>PROPOSAL FOR FACEBOOK</a:t>
            </a:r>
          </a:p>
        </p:txBody>
      </p:sp>
      <p:sp>
        <p:nvSpPr>
          <p:cNvPr id="894" name="Rectangle"/>
          <p:cNvSpPr/>
          <p:nvPr/>
        </p:nvSpPr>
        <p:spPr>
          <a:xfrm>
            <a:off x="2439037" y="4963608"/>
            <a:ext cx="6488572" cy="5760524"/>
          </a:xfrm>
          <a:prstGeom prst="rect">
            <a:avLst/>
          </a:prstGeom>
          <a:ln w="12700">
            <a:miter lim="400000"/>
          </a:ln>
        </p:spPr>
        <p:txBody>
          <a:bodyPr lIns="99327" tIns="99327" rIns="99327" bIns="99327">
            <a:normAutofit/>
          </a:bodyPr>
          <a:lstStyle/>
          <a:p>
            <a:pPr algn="l" defTabSz="1132840">
              <a:spcBef>
                <a:spcPts val="1600"/>
              </a:spcBef>
              <a:defRPr sz="3400" cap="none" spc="272">
                <a:solidFill>
                  <a:srgbClr val="000000"/>
                </a:solidFill>
                <a:latin typeface="+mn-lt"/>
                <a:ea typeface="+mn-ea"/>
                <a:cs typeface="+mn-cs"/>
                <a:sym typeface="Montserrat Light"/>
              </a:defRPr>
            </a:pPr>
            <a:endParaRPr/>
          </a:p>
        </p:txBody>
      </p:sp>
    </p:spTree>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x">
  <p:cSld name="PROJECT PLAN">
    <p:bg>
      <p:bgPr>
        <a:solidFill>
          <a:srgbClr val="E7EAEC"/>
        </a:solidFill>
        <a:effectLst/>
      </p:bgPr>
    </p:bg>
    <p:spTree>
      <p:nvGrpSpPr>
        <p:cNvPr id="1" name=""/>
        <p:cNvGrpSpPr/>
        <p:nvPr/>
      </p:nvGrpSpPr>
      <p:grpSpPr>
        <a:xfrm>
          <a:off x="0" y="0"/>
          <a:ext cx="0" cy="0"/>
          <a:chOff x="0" y="0"/>
          <a:chExt cx="0" cy="0"/>
        </a:xfrm>
      </p:grpSpPr>
      <p:sp>
        <p:nvSpPr>
          <p:cNvPr id="901" name="Rectangle"/>
          <p:cNvSpPr/>
          <p:nvPr/>
        </p:nvSpPr>
        <p:spPr>
          <a:xfrm>
            <a:off x="-35796" y="-1"/>
            <a:ext cx="24402131" cy="1301191"/>
          </a:xfrm>
          <a:prstGeom prst="rect">
            <a:avLst/>
          </a:prstGeom>
          <a:solidFill>
            <a:srgbClr val="FFFFFF"/>
          </a:solidFill>
          <a:ln w="12700">
            <a:miter lim="400000"/>
          </a:ln>
        </p:spPr>
        <p:txBody>
          <a:bodyPr lIns="121917" tIns="121917" rIns="121917" bIns="121917" anchor="ctr"/>
          <a:lstStyle/>
          <a:p>
            <a:pPr defTabSz="1132840">
              <a:spcBef>
                <a:spcPts val="3200"/>
              </a:spcBef>
              <a:defRPr sz="5600" cap="none" spc="448">
                <a:solidFill>
                  <a:srgbClr val="777F8B"/>
                </a:solidFill>
                <a:latin typeface="Calibri"/>
                <a:ea typeface="Calibri"/>
                <a:cs typeface="Calibri"/>
                <a:sym typeface="Calibri"/>
              </a:defRPr>
            </a:pPr>
            <a:endParaRPr/>
          </a:p>
        </p:txBody>
      </p:sp>
      <p:grpSp>
        <p:nvGrpSpPr>
          <p:cNvPr id="906" name="Group"/>
          <p:cNvGrpSpPr/>
          <p:nvPr/>
        </p:nvGrpSpPr>
        <p:grpSpPr>
          <a:xfrm>
            <a:off x="24584" y="2187570"/>
            <a:ext cx="11633585" cy="11193927"/>
            <a:chOff x="0" y="0"/>
            <a:chExt cx="11633583" cy="11193926"/>
          </a:xfrm>
        </p:grpSpPr>
        <p:sp>
          <p:nvSpPr>
            <p:cNvPr id="902" name="Shape"/>
            <p:cNvSpPr/>
            <p:nvPr/>
          </p:nvSpPr>
          <p:spPr>
            <a:xfrm>
              <a:off x="0" y="0"/>
              <a:ext cx="11633585" cy="11193926"/>
            </a:xfrm>
            <a:custGeom>
              <a:avLst/>
              <a:gdLst/>
              <a:ahLst/>
              <a:cxnLst>
                <a:cxn ang="0">
                  <a:pos x="wd2" y="hd2"/>
                </a:cxn>
                <a:cxn ang="5400000">
                  <a:pos x="wd2" y="hd2"/>
                </a:cxn>
                <a:cxn ang="10800000">
                  <a:pos x="wd2" y="hd2"/>
                </a:cxn>
                <a:cxn ang="16200000">
                  <a:pos x="wd2" y="hd2"/>
                </a:cxn>
              </a:cxnLst>
              <a:rect l="0" t="0" r="r" b="b"/>
              <a:pathLst>
                <a:path w="21600" h="21600" extrusionOk="0">
                  <a:moveTo>
                    <a:pt x="14072" y="0"/>
                  </a:moveTo>
                  <a:lnTo>
                    <a:pt x="0" y="0"/>
                  </a:lnTo>
                  <a:lnTo>
                    <a:pt x="0" y="21600"/>
                  </a:lnTo>
                  <a:lnTo>
                    <a:pt x="13382" y="21600"/>
                  </a:lnTo>
                  <a:lnTo>
                    <a:pt x="21600" y="10327"/>
                  </a:lnTo>
                  <a:lnTo>
                    <a:pt x="14072" y="0"/>
                  </a:lnTo>
                  <a:close/>
                </a:path>
              </a:pathLst>
            </a:custGeom>
            <a:solidFill>
              <a:srgbClr val="000000">
                <a:alpha val="3000"/>
              </a:srgbClr>
            </a:solidFill>
            <a:ln w="12700" cap="flat">
              <a:noFill/>
              <a:miter lim="400000"/>
            </a:ln>
            <a:effectLst/>
          </p:spPr>
          <p:txBody>
            <a:bodyPr wrap="square" lIns="121917" tIns="121917" rIns="121917" bIns="121917" numCol="1" anchor="t">
              <a:noAutofit/>
            </a:bodyPr>
            <a:lstStyle/>
            <a:p>
              <a:pPr algn="l" defTabSz="1132840">
                <a:spcBef>
                  <a:spcPts val="3200"/>
                </a:spcBef>
                <a:defRPr sz="5600" spc="448">
                  <a:solidFill>
                    <a:srgbClr val="000000"/>
                  </a:solidFill>
                  <a:latin typeface="+mn-lt"/>
                  <a:ea typeface="+mn-ea"/>
                  <a:cs typeface="+mn-cs"/>
                  <a:sym typeface="Montserrat Light"/>
                </a:defRPr>
              </a:pPr>
              <a:endParaRPr/>
            </a:p>
          </p:txBody>
        </p:sp>
        <p:sp>
          <p:nvSpPr>
            <p:cNvPr id="903" name="Rectangle"/>
            <p:cNvSpPr/>
            <p:nvPr/>
          </p:nvSpPr>
          <p:spPr>
            <a:xfrm>
              <a:off x="20152" y="1592506"/>
              <a:ext cx="1697342" cy="7732903"/>
            </a:xfrm>
            <a:prstGeom prst="rect">
              <a:avLst/>
            </a:prstGeom>
            <a:solidFill>
              <a:srgbClr val="FFFFFF">
                <a:alpha val="31000"/>
              </a:srgbClr>
            </a:solidFill>
            <a:ln w="12700" cap="flat">
              <a:noFill/>
              <a:miter lim="400000"/>
            </a:ln>
            <a:effectLst/>
          </p:spPr>
          <p:txBody>
            <a:bodyPr wrap="square" lIns="121917" tIns="121917" rIns="121917" bIns="121917" numCol="1" anchor="t">
              <a:noAutofit/>
            </a:bodyPr>
            <a:lstStyle/>
            <a:p>
              <a:pPr algn="l" defTabSz="1132840">
                <a:spcBef>
                  <a:spcPts val="3200"/>
                </a:spcBef>
                <a:defRPr sz="5600" spc="448">
                  <a:solidFill>
                    <a:srgbClr val="000000"/>
                  </a:solidFill>
                  <a:latin typeface="+mn-lt"/>
                  <a:ea typeface="+mn-ea"/>
                  <a:cs typeface="+mn-cs"/>
                  <a:sym typeface="Montserrat Light"/>
                </a:defRPr>
              </a:pPr>
              <a:endParaRPr/>
            </a:p>
          </p:txBody>
        </p:sp>
        <p:sp>
          <p:nvSpPr>
            <p:cNvPr id="904" name="Shape"/>
            <p:cNvSpPr/>
            <p:nvPr/>
          </p:nvSpPr>
          <p:spPr>
            <a:xfrm>
              <a:off x="3873231" y="4327016"/>
              <a:ext cx="1972268" cy="202360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241" y="749"/>
                  </a:lnTo>
                  <a:lnTo>
                    <a:pt x="20794" y="1570"/>
                  </a:lnTo>
                  <a:lnTo>
                    <a:pt x="20258" y="2464"/>
                  </a:lnTo>
                  <a:lnTo>
                    <a:pt x="19633" y="3430"/>
                  </a:lnTo>
                  <a:lnTo>
                    <a:pt x="19043" y="4228"/>
                  </a:lnTo>
                  <a:lnTo>
                    <a:pt x="18362" y="5022"/>
                  </a:lnTo>
                  <a:lnTo>
                    <a:pt x="17590" y="5810"/>
                  </a:lnTo>
                  <a:lnTo>
                    <a:pt x="16725" y="6592"/>
                  </a:lnTo>
                  <a:lnTo>
                    <a:pt x="15767" y="7370"/>
                  </a:lnTo>
                  <a:lnTo>
                    <a:pt x="14899" y="8005"/>
                  </a:lnTo>
                  <a:lnTo>
                    <a:pt x="13953" y="8619"/>
                  </a:lnTo>
                  <a:lnTo>
                    <a:pt x="12931" y="9212"/>
                  </a:lnTo>
                  <a:lnTo>
                    <a:pt x="11832" y="9784"/>
                  </a:lnTo>
                  <a:lnTo>
                    <a:pt x="10657" y="10335"/>
                  </a:lnTo>
                  <a:lnTo>
                    <a:pt x="9405" y="10864"/>
                  </a:lnTo>
                  <a:lnTo>
                    <a:pt x="8415" y="11237"/>
                  </a:lnTo>
                  <a:lnTo>
                    <a:pt x="7372" y="11574"/>
                  </a:lnTo>
                  <a:lnTo>
                    <a:pt x="6275" y="11877"/>
                  </a:lnTo>
                  <a:lnTo>
                    <a:pt x="5126" y="12145"/>
                  </a:lnTo>
                  <a:lnTo>
                    <a:pt x="3923" y="12378"/>
                  </a:lnTo>
                  <a:lnTo>
                    <a:pt x="2668" y="12576"/>
                  </a:lnTo>
                  <a:lnTo>
                    <a:pt x="1360" y="12739"/>
                  </a:lnTo>
                  <a:lnTo>
                    <a:pt x="0" y="12868"/>
                  </a:lnTo>
                  <a:lnTo>
                    <a:pt x="2231" y="13129"/>
                  </a:lnTo>
                  <a:lnTo>
                    <a:pt x="4316" y="13446"/>
                  </a:lnTo>
                  <a:lnTo>
                    <a:pt x="6258" y="13812"/>
                  </a:lnTo>
                  <a:lnTo>
                    <a:pt x="8061" y="14222"/>
                  </a:lnTo>
                  <a:lnTo>
                    <a:pt x="9730" y="14668"/>
                  </a:lnTo>
                  <a:lnTo>
                    <a:pt x="11269" y="15145"/>
                  </a:lnTo>
                  <a:lnTo>
                    <a:pt x="12682" y="15646"/>
                  </a:lnTo>
                  <a:lnTo>
                    <a:pt x="13973" y="16164"/>
                  </a:lnTo>
                  <a:lnTo>
                    <a:pt x="15147" y="16694"/>
                  </a:lnTo>
                  <a:lnTo>
                    <a:pt x="16208" y="17228"/>
                  </a:lnTo>
                  <a:lnTo>
                    <a:pt x="17159" y="17761"/>
                  </a:lnTo>
                  <a:lnTo>
                    <a:pt x="18006" y="18286"/>
                  </a:lnTo>
                  <a:lnTo>
                    <a:pt x="18752" y="18797"/>
                  </a:lnTo>
                  <a:lnTo>
                    <a:pt x="19959" y="19750"/>
                  </a:lnTo>
                  <a:lnTo>
                    <a:pt x="20813" y="20569"/>
                  </a:lnTo>
                  <a:lnTo>
                    <a:pt x="21349" y="21202"/>
                  </a:lnTo>
                  <a:lnTo>
                    <a:pt x="21600" y="21600"/>
                  </a:lnTo>
                  <a:lnTo>
                    <a:pt x="21600" y="0"/>
                  </a:lnTo>
                  <a:close/>
                </a:path>
              </a:pathLst>
            </a:custGeom>
            <a:solidFill>
              <a:srgbClr val="FFFFFF">
                <a:alpha val="31000"/>
              </a:srgbClr>
            </a:solidFill>
            <a:ln w="12700" cap="flat">
              <a:noFill/>
              <a:miter lim="400000"/>
            </a:ln>
            <a:effectLst/>
          </p:spPr>
          <p:txBody>
            <a:bodyPr wrap="square" lIns="121917" tIns="121917" rIns="121917" bIns="121917" numCol="1" anchor="t">
              <a:noAutofit/>
            </a:bodyPr>
            <a:lstStyle/>
            <a:p>
              <a:pPr algn="l" defTabSz="1132840">
                <a:spcBef>
                  <a:spcPts val="3200"/>
                </a:spcBef>
                <a:defRPr sz="5600" spc="448">
                  <a:solidFill>
                    <a:srgbClr val="000000"/>
                  </a:solidFill>
                  <a:latin typeface="+mn-lt"/>
                  <a:ea typeface="+mn-ea"/>
                  <a:cs typeface="+mn-cs"/>
                  <a:sym typeface="Montserrat Light"/>
                </a:defRPr>
              </a:pPr>
              <a:endParaRPr/>
            </a:p>
          </p:txBody>
        </p:sp>
        <p:sp>
          <p:nvSpPr>
            <p:cNvPr id="905" name="Shape"/>
            <p:cNvSpPr/>
            <p:nvPr/>
          </p:nvSpPr>
          <p:spPr>
            <a:xfrm>
              <a:off x="2787725" y="1592514"/>
              <a:ext cx="3057774" cy="154082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1385" y="124"/>
                  </a:lnTo>
                  <a:lnTo>
                    <a:pt x="2710" y="317"/>
                  </a:lnTo>
                  <a:lnTo>
                    <a:pt x="3977" y="576"/>
                  </a:lnTo>
                  <a:lnTo>
                    <a:pt x="5187" y="896"/>
                  </a:lnTo>
                  <a:lnTo>
                    <a:pt x="6342" y="1273"/>
                  </a:lnTo>
                  <a:lnTo>
                    <a:pt x="7442" y="1705"/>
                  </a:lnTo>
                  <a:lnTo>
                    <a:pt x="8489" y="2187"/>
                  </a:lnTo>
                  <a:lnTo>
                    <a:pt x="9484" y="2716"/>
                  </a:lnTo>
                  <a:lnTo>
                    <a:pt x="10428" y="3287"/>
                  </a:lnTo>
                  <a:lnTo>
                    <a:pt x="11323" y="3897"/>
                  </a:lnTo>
                  <a:lnTo>
                    <a:pt x="12171" y="4542"/>
                  </a:lnTo>
                  <a:lnTo>
                    <a:pt x="12971" y="5219"/>
                  </a:lnTo>
                  <a:lnTo>
                    <a:pt x="13726" y="5924"/>
                  </a:lnTo>
                  <a:lnTo>
                    <a:pt x="14437" y="6652"/>
                  </a:lnTo>
                  <a:lnTo>
                    <a:pt x="15105" y="7400"/>
                  </a:lnTo>
                  <a:lnTo>
                    <a:pt x="15731" y="8165"/>
                  </a:lnTo>
                  <a:lnTo>
                    <a:pt x="16317" y="8942"/>
                  </a:lnTo>
                  <a:lnTo>
                    <a:pt x="16864" y="9728"/>
                  </a:lnTo>
                  <a:lnTo>
                    <a:pt x="17373" y="10519"/>
                  </a:lnTo>
                  <a:lnTo>
                    <a:pt x="17846" y="11312"/>
                  </a:lnTo>
                  <a:lnTo>
                    <a:pt x="18283" y="12102"/>
                  </a:lnTo>
                  <a:lnTo>
                    <a:pt x="18687" y="12885"/>
                  </a:lnTo>
                  <a:lnTo>
                    <a:pt x="19058" y="13659"/>
                  </a:lnTo>
                  <a:lnTo>
                    <a:pt x="19707" y="15161"/>
                  </a:lnTo>
                  <a:lnTo>
                    <a:pt x="20241" y="16578"/>
                  </a:lnTo>
                  <a:lnTo>
                    <a:pt x="20670" y="17879"/>
                  </a:lnTo>
                  <a:lnTo>
                    <a:pt x="21005" y="19035"/>
                  </a:lnTo>
                  <a:lnTo>
                    <a:pt x="21254" y="20015"/>
                  </a:lnTo>
                  <a:lnTo>
                    <a:pt x="21493" y="21090"/>
                  </a:lnTo>
                  <a:lnTo>
                    <a:pt x="21577" y="21499"/>
                  </a:lnTo>
                  <a:lnTo>
                    <a:pt x="21600" y="21600"/>
                  </a:lnTo>
                  <a:lnTo>
                    <a:pt x="21600" y="0"/>
                  </a:lnTo>
                  <a:close/>
                </a:path>
              </a:pathLst>
            </a:custGeom>
            <a:solidFill>
              <a:srgbClr val="FFFFFF">
                <a:alpha val="31000"/>
              </a:srgbClr>
            </a:solidFill>
            <a:ln w="12700" cap="flat">
              <a:noFill/>
              <a:miter lim="400000"/>
            </a:ln>
            <a:effectLst/>
          </p:spPr>
          <p:txBody>
            <a:bodyPr wrap="square" lIns="121917" tIns="121917" rIns="121917" bIns="121917" numCol="1" anchor="t">
              <a:noAutofit/>
            </a:bodyPr>
            <a:lstStyle/>
            <a:p>
              <a:pPr algn="l" defTabSz="1132840">
                <a:spcBef>
                  <a:spcPts val="3200"/>
                </a:spcBef>
                <a:defRPr sz="5600" spc="448">
                  <a:solidFill>
                    <a:srgbClr val="000000"/>
                  </a:solidFill>
                  <a:latin typeface="+mn-lt"/>
                  <a:ea typeface="+mn-ea"/>
                  <a:cs typeface="+mn-cs"/>
                  <a:sym typeface="Montserrat Light"/>
                </a:defRPr>
              </a:pPr>
              <a:endParaRPr/>
            </a:p>
          </p:txBody>
        </p:sp>
      </p:grpSp>
      <p:pic>
        <p:nvPicPr>
          <p:cNvPr id="907" name="image1.png" descr="image1.png"/>
          <p:cNvPicPr>
            <a:picLocks noChangeAspect="1"/>
          </p:cNvPicPr>
          <p:nvPr/>
        </p:nvPicPr>
        <p:blipFill>
          <a:blip r:embed="rId2"/>
          <a:stretch>
            <a:fillRect/>
          </a:stretch>
        </p:blipFill>
        <p:spPr>
          <a:xfrm>
            <a:off x="-14865" y="8844936"/>
            <a:ext cx="985801" cy="46107"/>
          </a:xfrm>
          <a:prstGeom prst="rect">
            <a:avLst/>
          </a:prstGeom>
          <a:ln w="12700">
            <a:miter lim="400000"/>
          </a:ln>
        </p:spPr>
      </p:pic>
      <p:grpSp>
        <p:nvGrpSpPr>
          <p:cNvPr id="912" name="Group"/>
          <p:cNvGrpSpPr/>
          <p:nvPr/>
        </p:nvGrpSpPr>
        <p:grpSpPr>
          <a:xfrm>
            <a:off x="22828953" y="350733"/>
            <a:ext cx="928772" cy="681067"/>
            <a:chOff x="0" y="0"/>
            <a:chExt cx="928770" cy="681065"/>
          </a:xfrm>
        </p:grpSpPr>
        <p:sp>
          <p:nvSpPr>
            <p:cNvPr id="908" name="Shape"/>
            <p:cNvSpPr/>
            <p:nvPr/>
          </p:nvSpPr>
          <p:spPr>
            <a:xfrm>
              <a:off x="-1" y="0"/>
              <a:ext cx="928772" cy="681067"/>
            </a:xfrm>
            <a:custGeom>
              <a:avLst/>
              <a:gdLst/>
              <a:ahLst/>
              <a:cxnLst>
                <a:cxn ang="0">
                  <a:pos x="wd2" y="hd2"/>
                </a:cxn>
                <a:cxn ang="5400000">
                  <a:pos x="wd2" y="hd2"/>
                </a:cxn>
                <a:cxn ang="10800000">
                  <a:pos x="wd2" y="hd2"/>
                </a:cxn>
                <a:cxn ang="16200000">
                  <a:pos x="wd2" y="hd2"/>
                </a:cxn>
              </a:cxnLst>
              <a:rect l="0" t="0" r="r" b="b"/>
              <a:pathLst>
                <a:path w="21600" h="21600" extrusionOk="0">
                  <a:moveTo>
                    <a:pt x="16200" y="0"/>
                  </a:moveTo>
                  <a:lnTo>
                    <a:pt x="5400" y="0"/>
                  </a:lnTo>
                  <a:lnTo>
                    <a:pt x="0" y="10800"/>
                  </a:lnTo>
                  <a:lnTo>
                    <a:pt x="5400" y="21600"/>
                  </a:lnTo>
                  <a:lnTo>
                    <a:pt x="16200" y="21600"/>
                  </a:lnTo>
                  <a:lnTo>
                    <a:pt x="21600" y="10800"/>
                  </a:lnTo>
                  <a:lnTo>
                    <a:pt x="16200" y="0"/>
                  </a:lnTo>
                  <a:close/>
                </a:path>
              </a:pathLst>
            </a:custGeom>
            <a:solidFill>
              <a:srgbClr val="FDC608"/>
            </a:solidFill>
            <a:ln w="12700" cap="flat">
              <a:noFill/>
              <a:miter lim="400000"/>
            </a:ln>
            <a:effectLst/>
          </p:spPr>
          <p:txBody>
            <a:bodyPr wrap="square" lIns="121917" tIns="121917" rIns="121917" bIns="121917" numCol="1" anchor="t">
              <a:noAutofit/>
            </a:bodyPr>
            <a:lstStyle/>
            <a:p>
              <a:pPr algn="l" defTabSz="1132840">
                <a:spcBef>
                  <a:spcPts val="3200"/>
                </a:spcBef>
                <a:defRPr sz="5600" cap="none" spc="448">
                  <a:solidFill>
                    <a:srgbClr val="000000"/>
                  </a:solidFill>
                  <a:latin typeface="Calibri"/>
                  <a:ea typeface="Calibri"/>
                  <a:cs typeface="Calibri"/>
                  <a:sym typeface="Calibri"/>
                </a:defRPr>
              </a:pPr>
              <a:endParaRPr/>
            </a:p>
          </p:txBody>
        </p:sp>
        <p:sp>
          <p:nvSpPr>
            <p:cNvPr id="909" name="Line"/>
            <p:cNvSpPr/>
            <p:nvPr/>
          </p:nvSpPr>
          <p:spPr>
            <a:xfrm flipH="1">
              <a:off x="367459" y="121402"/>
              <a:ext cx="1" cy="450747"/>
            </a:xfrm>
            <a:prstGeom prst="line">
              <a:avLst/>
            </a:prstGeom>
            <a:noFill/>
            <a:ln w="101600" cap="flat">
              <a:solidFill>
                <a:srgbClr val="3C3C3B"/>
              </a:solidFill>
              <a:prstDash val="solid"/>
              <a:round/>
            </a:ln>
            <a:effectLst/>
          </p:spPr>
          <p:txBody>
            <a:bodyPr wrap="square" lIns="121917" tIns="121917" rIns="121917" bIns="121917" numCol="1" anchor="t">
              <a:noAutofit/>
            </a:bodyPr>
            <a:lstStyle/>
            <a:p>
              <a:pPr algn="l" defTabSz="1132840">
                <a:spcBef>
                  <a:spcPts val="3200"/>
                </a:spcBef>
                <a:defRPr sz="1600" cap="none" spc="602">
                  <a:latin typeface="+mn-lt"/>
                  <a:ea typeface="+mn-ea"/>
                  <a:cs typeface="+mn-cs"/>
                  <a:sym typeface="Montserrat Light"/>
                </a:defRPr>
              </a:pPr>
              <a:endParaRPr/>
            </a:p>
          </p:txBody>
        </p:sp>
        <p:sp>
          <p:nvSpPr>
            <p:cNvPr id="910" name="Shape"/>
            <p:cNvSpPr/>
            <p:nvPr/>
          </p:nvSpPr>
          <p:spPr>
            <a:xfrm>
              <a:off x="521681" y="280794"/>
              <a:ext cx="103453" cy="11795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5764" y="7369"/>
                  </a:lnTo>
                  <a:lnTo>
                    <a:pt x="14105" y="8659"/>
                  </a:lnTo>
                  <a:lnTo>
                    <a:pt x="11986" y="9827"/>
                  </a:lnTo>
                  <a:lnTo>
                    <a:pt x="6835" y="11905"/>
                  </a:lnTo>
                  <a:lnTo>
                    <a:pt x="3692" y="12571"/>
                  </a:lnTo>
                  <a:lnTo>
                    <a:pt x="0" y="12866"/>
                  </a:lnTo>
                  <a:lnTo>
                    <a:pt x="10128" y="14784"/>
                  </a:lnTo>
                  <a:lnTo>
                    <a:pt x="16698" y="17495"/>
                  </a:lnTo>
                  <a:lnTo>
                    <a:pt x="20319" y="20075"/>
                  </a:lnTo>
                  <a:lnTo>
                    <a:pt x="21600" y="21600"/>
                  </a:lnTo>
                  <a:lnTo>
                    <a:pt x="21600" y="0"/>
                  </a:lnTo>
                  <a:close/>
                </a:path>
              </a:pathLst>
            </a:custGeom>
            <a:solidFill>
              <a:srgbClr val="3C3C3B"/>
            </a:solidFill>
            <a:ln w="12700" cap="flat">
              <a:noFill/>
              <a:miter lim="400000"/>
            </a:ln>
            <a:effectLst/>
          </p:spPr>
          <p:txBody>
            <a:bodyPr wrap="square" lIns="121917" tIns="121917" rIns="121917" bIns="121917" numCol="1" anchor="t">
              <a:noAutofit/>
            </a:bodyPr>
            <a:lstStyle/>
            <a:p>
              <a:pPr algn="l" defTabSz="1132840">
                <a:spcBef>
                  <a:spcPts val="3200"/>
                </a:spcBef>
                <a:defRPr sz="5600" cap="none" spc="448">
                  <a:solidFill>
                    <a:srgbClr val="000000"/>
                  </a:solidFill>
                  <a:latin typeface="Calibri"/>
                  <a:ea typeface="Calibri"/>
                  <a:cs typeface="Calibri"/>
                  <a:sym typeface="Calibri"/>
                </a:defRPr>
              </a:pPr>
              <a:endParaRPr/>
            </a:p>
          </p:txBody>
        </p:sp>
        <p:sp>
          <p:nvSpPr>
            <p:cNvPr id="911" name="Shape"/>
            <p:cNvSpPr/>
            <p:nvPr/>
          </p:nvSpPr>
          <p:spPr>
            <a:xfrm>
              <a:off x="464739" y="121416"/>
              <a:ext cx="160400" cy="8980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11103" y="3740"/>
                  </a:lnTo>
                  <a:lnTo>
                    <a:pt x="17613" y="10915"/>
                  </a:lnTo>
                  <a:lnTo>
                    <a:pt x="20716" y="18033"/>
                  </a:lnTo>
                  <a:lnTo>
                    <a:pt x="21600" y="21600"/>
                  </a:lnTo>
                  <a:lnTo>
                    <a:pt x="21600" y="0"/>
                  </a:lnTo>
                  <a:close/>
                </a:path>
              </a:pathLst>
            </a:custGeom>
            <a:solidFill>
              <a:srgbClr val="3C3C3B"/>
            </a:solidFill>
            <a:ln w="12700" cap="flat">
              <a:noFill/>
              <a:miter lim="400000"/>
            </a:ln>
            <a:effectLst/>
          </p:spPr>
          <p:txBody>
            <a:bodyPr wrap="square" lIns="121917" tIns="121917" rIns="121917" bIns="121917" numCol="1" anchor="t">
              <a:noAutofit/>
            </a:bodyPr>
            <a:lstStyle/>
            <a:p>
              <a:pPr algn="l" defTabSz="1132840">
                <a:spcBef>
                  <a:spcPts val="3200"/>
                </a:spcBef>
                <a:defRPr sz="5600" cap="none" spc="448">
                  <a:solidFill>
                    <a:srgbClr val="000000"/>
                  </a:solidFill>
                  <a:latin typeface="Calibri"/>
                  <a:ea typeface="Calibri"/>
                  <a:cs typeface="Calibri"/>
                  <a:sym typeface="Calibri"/>
                </a:defRPr>
              </a:pPr>
              <a:endParaRPr/>
            </a:p>
          </p:txBody>
        </p:sp>
      </p:grpSp>
      <p:sp>
        <p:nvSpPr>
          <p:cNvPr id="913" name="PAGE"/>
          <p:cNvSpPr txBox="1"/>
          <p:nvPr/>
        </p:nvSpPr>
        <p:spPr>
          <a:xfrm rot="5400000">
            <a:off x="49836" y="9458607"/>
            <a:ext cx="1160241" cy="4470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917" tIns="121917" rIns="121917" bIns="121917" anchor="b">
            <a:normAutofit/>
          </a:bodyPr>
          <a:lstStyle>
            <a:lvl1pPr algn="l" defTabSz="1223634">
              <a:lnSpc>
                <a:spcPct val="100000"/>
              </a:lnSpc>
              <a:spcBef>
                <a:spcPts val="1300"/>
              </a:spcBef>
              <a:defRPr sz="1200" cap="none" spc="960">
                <a:solidFill>
                  <a:srgbClr val="53585F">
                    <a:alpha val="63000"/>
                  </a:srgbClr>
                </a:solidFill>
              </a:defRPr>
            </a:lvl1pPr>
          </a:lstStyle>
          <a:p>
            <a:r>
              <a:t>PAGE</a:t>
            </a:r>
          </a:p>
        </p:txBody>
      </p:sp>
      <p:pic>
        <p:nvPicPr>
          <p:cNvPr id="914" name="image2.png" descr="image2.png"/>
          <p:cNvPicPr>
            <a:picLocks noChangeAspect="1"/>
          </p:cNvPicPr>
          <p:nvPr/>
        </p:nvPicPr>
        <p:blipFill>
          <a:blip r:embed="rId3"/>
          <a:stretch>
            <a:fillRect/>
          </a:stretch>
        </p:blipFill>
        <p:spPr>
          <a:xfrm>
            <a:off x="271919" y="10439796"/>
            <a:ext cx="711204" cy="609607"/>
          </a:xfrm>
          <a:prstGeom prst="rect">
            <a:avLst/>
          </a:prstGeom>
          <a:ln w="12700">
            <a:miter lim="400000"/>
          </a:ln>
        </p:spPr>
      </p:pic>
      <p:sp>
        <p:nvSpPr>
          <p:cNvPr id="915" name="Slide Number"/>
          <p:cNvSpPr txBox="1">
            <a:spLocks noGrp="1"/>
          </p:cNvSpPr>
          <p:nvPr>
            <p:ph type="sldNum" sz="quarter" idx="2"/>
          </p:nvPr>
        </p:nvSpPr>
        <p:spPr>
          <a:xfrm>
            <a:off x="373877" y="10468864"/>
            <a:ext cx="507285" cy="510535"/>
          </a:xfrm>
          <a:prstGeom prst="rect">
            <a:avLst/>
          </a:prstGeom>
        </p:spPr>
        <p:txBody>
          <a:bodyPr lIns="121917" tIns="121917" rIns="121917" bIns="121917" anchor="t"/>
          <a:lstStyle>
            <a:lvl1pPr algn="ctr" defTabSz="1390498">
              <a:defRPr sz="1600" spc="0">
                <a:solidFill>
                  <a:srgbClr val="989898"/>
                </a:solidFill>
                <a:latin typeface="+mn-lt"/>
                <a:ea typeface="+mn-ea"/>
                <a:cs typeface="+mn-cs"/>
                <a:sym typeface="Montserrat Light"/>
              </a:defRPr>
            </a:lvl1pPr>
          </a:lstStyle>
          <a:p>
            <a:fld id="{86CB4B4D-7CA3-9044-876B-883B54F8677D}" type="slidenum">
              <a:t>‹#›</a:t>
            </a:fld>
            <a:endParaRPr/>
          </a:p>
        </p:txBody>
      </p:sp>
      <p:grpSp>
        <p:nvGrpSpPr>
          <p:cNvPr id="918" name="Group"/>
          <p:cNvGrpSpPr/>
          <p:nvPr/>
        </p:nvGrpSpPr>
        <p:grpSpPr>
          <a:xfrm>
            <a:off x="2424548" y="3088426"/>
            <a:ext cx="20136031" cy="610307"/>
            <a:chOff x="0" y="0"/>
            <a:chExt cx="20136029" cy="610305"/>
          </a:xfrm>
        </p:grpSpPr>
        <p:sp>
          <p:nvSpPr>
            <p:cNvPr id="916" name="Shape"/>
            <p:cNvSpPr/>
            <p:nvPr/>
          </p:nvSpPr>
          <p:spPr>
            <a:xfrm>
              <a:off x="0" y="0"/>
              <a:ext cx="20134850" cy="610306"/>
            </a:xfrm>
            <a:custGeom>
              <a:avLst/>
              <a:gdLst/>
              <a:ahLst/>
              <a:cxnLst>
                <a:cxn ang="0">
                  <a:pos x="wd2" y="hd2"/>
                </a:cxn>
                <a:cxn ang="5400000">
                  <a:pos x="wd2" y="hd2"/>
                </a:cxn>
                <a:cxn ang="10800000">
                  <a:pos x="wd2" y="hd2"/>
                </a:cxn>
                <a:cxn ang="16200000">
                  <a:pos x="wd2" y="hd2"/>
                </a:cxn>
              </a:cxnLst>
              <a:rect l="0" t="0" r="r" b="b"/>
              <a:pathLst>
                <a:path w="21600" h="21600" extrusionOk="0">
                  <a:moveTo>
                    <a:pt x="21330" y="0"/>
                  </a:moveTo>
                  <a:lnTo>
                    <a:pt x="0" y="0"/>
                  </a:lnTo>
                  <a:lnTo>
                    <a:pt x="0" y="21600"/>
                  </a:lnTo>
                  <a:lnTo>
                    <a:pt x="21330" y="21600"/>
                  </a:lnTo>
                  <a:lnTo>
                    <a:pt x="21600" y="10800"/>
                  </a:lnTo>
                  <a:lnTo>
                    <a:pt x="21330" y="0"/>
                  </a:lnTo>
                  <a:close/>
                </a:path>
              </a:pathLst>
            </a:custGeom>
            <a:solidFill>
              <a:srgbClr val="FFFFFF"/>
            </a:solidFill>
            <a:ln w="12700" cap="flat">
              <a:noFill/>
              <a:miter lim="400000"/>
            </a:ln>
            <a:effectLst/>
          </p:spPr>
          <p:txBody>
            <a:bodyPr wrap="square" lIns="121917" tIns="121917" rIns="121917" bIns="121917" numCol="1" anchor="ctr">
              <a:noAutofit/>
            </a:bodyPr>
            <a:lstStyle/>
            <a:p>
              <a:pPr algn="l" defTabSz="1132840">
                <a:spcBef>
                  <a:spcPts val="3200"/>
                </a:spcBef>
                <a:defRPr sz="2600" cap="none" spc="868"/>
              </a:pPr>
              <a:endParaRPr/>
            </a:p>
          </p:txBody>
        </p:sp>
        <p:sp>
          <p:nvSpPr>
            <p:cNvPr id="917" name="WEEK"/>
            <p:cNvSpPr txBox="1"/>
            <p:nvPr/>
          </p:nvSpPr>
          <p:spPr>
            <a:xfrm>
              <a:off x="0" y="83191"/>
              <a:ext cx="20136030" cy="4445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algn="l" defTabSz="1132840">
                <a:lnSpc>
                  <a:spcPct val="100000"/>
                </a:lnSpc>
                <a:defRPr sz="2600" cap="none" spc="868"/>
              </a:lvl1pPr>
            </a:lstStyle>
            <a:p>
              <a:r>
                <a:t>WEEK</a:t>
              </a:r>
            </a:p>
          </p:txBody>
        </p:sp>
      </p:grpSp>
      <p:sp>
        <p:nvSpPr>
          <p:cNvPr id="919" name="Rectangle"/>
          <p:cNvSpPr>
            <a:spLocks noGrp="1"/>
          </p:cNvSpPr>
          <p:nvPr>
            <p:ph type="body" sz="quarter" idx="21"/>
          </p:nvPr>
        </p:nvSpPr>
        <p:spPr>
          <a:xfrm>
            <a:off x="569692" y="380986"/>
            <a:ext cx="22157247" cy="829878"/>
          </a:xfrm>
          <a:prstGeom prst="rect">
            <a:avLst/>
          </a:prstGeom>
        </p:spPr>
        <p:txBody>
          <a:bodyPr lIns="99327" tIns="99327" rIns="99327" bIns="99327">
            <a:normAutofit/>
          </a:bodyPr>
          <a:lstStyle/>
          <a:p>
            <a:pPr marL="849626" indent="-849626">
              <a:lnSpc>
                <a:spcPct val="90000"/>
              </a:lnSpc>
              <a:buSzTx/>
              <a:buFontTx/>
              <a:buNone/>
              <a:defRPr sz="1600" cap="all" spc="800">
                <a:solidFill>
                  <a:srgbClr val="53585F"/>
                </a:solidFill>
                <a:latin typeface="+mj-lt"/>
                <a:ea typeface="+mj-ea"/>
                <a:cs typeface="+mj-cs"/>
                <a:sym typeface="Montserrat"/>
              </a:defRPr>
            </a:pPr>
            <a:endParaRPr/>
          </a:p>
        </p:txBody>
      </p:sp>
      <p:sp>
        <p:nvSpPr>
          <p:cNvPr id="920" name="PROPOSAL FOR FACEBOOK"/>
          <p:cNvSpPr txBox="1">
            <a:spLocks noGrp="1"/>
          </p:cNvSpPr>
          <p:nvPr>
            <p:ph type="body" sz="quarter" idx="22"/>
          </p:nvPr>
        </p:nvSpPr>
        <p:spPr>
          <a:xfrm rot="5400000">
            <a:off x="-1950483" y="6287786"/>
            <a:ext cx="5181405" cy="447036"/>
          </a:xfrm>
          <a:prstGeom prst="rect">
            <a:avLst/>
          </a:prstGeom>
        </p:spPr>
        <p:txBody>
          <a:bodyPr lIns="121917" tIns="121917" rIns="121917" bIns="121917" anchor="b">
            <a:normAutofit/>
          </a:bodyPr>
          <a:lstStyle>
            <a:lvl1pPr marL="0" indent="0" defTabSz="1223634">
              <a:spcBef>
                <a:spcPts val="1300"/>
              </a:spcBef>
              <a:buSzTx/>
              <a:buFontTx/>
              <a:buNone/>
              <a:defRPr sz="1200" spc="960">
                <a:solidFill>
                  <a:srgbClr val="53585F">
                    <a:alpha val="63000"/>
                  </a:srgbClr>
                </a:solidFill>
                <a:latin typeface="+mj-lt"/>
                <a:ea typeface="+mj-ea"/>
                <a:cs typeface="+mj-cs"/>
                <a:sym typeface="Montserrat"/>
              </a:defRPr>
            </a:lvl1pPr>
          </a:lstStyle>
          <a:p>
            <a:r>
              <a:t>PROPOSAL FOR FACEBOOK</a:t>
            </a:r>
          </a:p>
        </p:txBody>
      </p:sp>
      <p:sp>
        <p:nvSpPr>
          <p:cNvPr id="921" name="Rectangle"/>
          <p:cNvSpPr>
            <a:spLocks noGrp="1"/>
          </p:cNvSpPr>
          <p:nvPr>
            <p:ph type="body" sz="quarter" idx="23"/>
          </p:nvPr>
        </p:nvSpPr>
        <p:spPr>
          <a:xfrm>
            <a:off x="2424548" y="2187570"/>
            <a:ext cx="5017553" cy="829878"/>
          </a:xfrm>
          <a:prstGeom prst="rect">
            <a:avLst/>
          </a:prstGeom>
        </p:spPr>
        <p:txBody>
          <a:bodyPr lIns="99327" tIns="99327" rIns="99327" bIns="99327">
            <a:normAutofit/>
          </a:bodyPr>
          <a:lstStyle/>
          <a:p>
            <a:pPr marL="0" indent="0">
              <a:lnSpc>
                <a:spcPct val="90000"/>
              </a:lnSpc>
              <a:buSzTx/>
              <a:buFontTx/>
              <a:buNone/>
              <a:defRPr sz="3400" spc="272">
                <a:latin typeface="+mn-lt"/>
                <a:ea typeface="+mn-ea"/>
                <a:cs typeface="+mn-cs"/>
                <a:sym typeface="Montserrat Light"/>
              </a:defRPr>
            </a:pPr>
            <a:endParaRPr/>
          </a:p>
        </p:txBody>
      </p:sp>
    </p:spTree>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x">
  <p:cSld name="1_COPY 5">
    <p:bg>
      <p:bgPr>
        <a:solidFill>
          <a:srgbClr val="E7EAEC"/>
        </a:solidFill>
        <a:effectLst/>
      </p:bgPr>
    </p:bg>
    <p:spTree>
      <p:nvGrpSpPr>
        <p:cNvPr id="1" name=""/>
        <p:cNvGrpSpPr/>
        <p:nvPr/>
      </p:nvGrpSpPr>
      <p:grpSpPr>
        <a:xfrm>
          <a:off x="0" y="0"/>
          <a:ext cx="0" cy="0"/>
          <a:chOff x="0" y="0"/>
          <a:chExt cx="0" cy="0"/>
        </a:xfrm>
      </p:grpSpPr>
      <p:sp>
        <p:nvSpPr>
          <p:cNvPr id="928" name="Rectangle"/>
          <p:cNvSpPr/>
          <p:nvPr/>
        </p:nvSpPr>
        <p:spPr>
          <a:xfrm>
            <a:off x="-35796" y="-1"/>
            <a:ext cx="24402131" cy="1301191"/>
          </a:xfrm>
          <a:prstGeom prst="rect">
            <a:avLst/>
          </a:prstGeom>
          <a:solidFill>
            <a:srgbClr val="FFFFFF"/>
          </a:solidFill>
          <a:ln w="12700">
            <a:miter lim="400000"/>
          </a:ln>
        </p:spPr>
        <p:txBody>
          <a:bodyPr lIns="121917" tIns="121917" rIns="121917" bIns="121917" anchor="ctr"/>
          <a:lstStyle/>
          <a:p>
            <a:pPr defTabSz="1132840">
              <a:spcBef>
                <a:spcPts val="3200"/>
              </a:spcBef>
              <a:defRPr sz="5600" cap="none" spc="448">
                <a:solidFill>
                  <a:srgbClr val="777F8B"/>
                </a:solidFill>
                <a:latin typeface="Calibri"/>
                <a:ea typeface="Calibri"/>
                <a:cs typeface="Calibri"/>
                <a:sym typeface="Calibri"/>
              </a:defRPr>
            </a:pPr>
            <a:endParaRPr/>
          </a:p>
        </p:txBody>
      </p:sp>
      <p:grpSp>
        <p:nvGrpSpPr>
          <p:cNvPr id="933" name="Group"/>
          <p:cNvGrpSpPr/>
          <p:nvPr/>
        </p:nvGrpSpPr>
        <p:grpSpPr>
          <a:xfrm>
            <a:off x="24584" y="2187570"/>
            <a:ext cx="11633585" cy="11193927"/>
            <a:chOff x="0" y="0"/>
            <a:chExt cx="11633583" cy="11193926"/>
          </a:xfrm>
        </p:grpSpPr>
        <p:sp>
          <p:nvSpPr>
            <p:cNvPr id="929" name="Shape"/>
            <p:cNvSpPr/>
            <p:nvPr/>
          </p:nvSpPr>
          <p:spPr>
            <a:xfrm>
              <a:off x="0" y="0"/>
              <a:ext cx="11633585" cy="11193926"/>
            </a:xfrm>
            <a:custGeom>
              <a:avLst/>
              <a:gdLst/>
              <a:ahLst/>
              <a:cxnLst>
                <a:cxn ang="0">
                  <a:pos x="wd2" y="hd2"/>
                </a:cxn>
                <a:cxn ang="5400000">
                  <a:pos x="wd2" y="hd2"/>
                </a:cxn>
                <a:cxn ang="10800000">
                  <a:pos x="wd2" y="hd2"/>
                </a:cxn>
                <a:cxn ang="16200000">
                  <a:pos x="wd2" y="hd2"/>
                </a:cxn>
              </a:cxnLst>
              <a:rect l="0" t="0" r="r" b="b"/>
              <a:pathLst>
                <a:path w="21600" h="21600" extrusionOk="0">
                  <a:moveTo>
                    <a:pt x="14072" y="0"/>
                  </a:moveTo>
                  <a:lnTo>
                    <a:pt x="0" y="0"/>
                  </a:lnTo>
                  <a:lnTo>
                    <a:pt x="0" y="21600"/>
                  </a:lnTo>
                  <a:lnTo>
                    <a:pt x="13382" y="21600"/>
                  </a:lnTo>
                  <a:lnTo>
                    <a:pt x="21600" y="10327"/>
                  </a:lnTo>
                  <a:lnTo>
                    <a:pt x="14072" y="0"/>
                  </a:lnTo>
                  <a:close/>
                </a:path>
              </a:pathLst>
            </a:custGeom>
            <a:solidFill>
              <a:srgbClr val="000000">
                <a:alpha val="3000"/>
              </a:srgbClr>
            </a:solidFill>
            <a:ln w="12700" cap="flat">
              <a:noFill/>
              <a:miter lim="400000"/>
            </a:ln>
            <a:effectLst/>
          </p:spPr>
          <p:txBody>
            <a:bodyPr wrap="square" lIns="121917" tIns="121917" rIns="121917" bIns="121917" numCol="1" anchor="t">
              <a:noAutofit/>
            </a:bodyPr>
            <a:lstStyle/>
            <a:p>
              <a:pPr algn="l" defTabSz="1132840">
                <a:spcBef>
                  <a:spcPts val="3200"/>
                </a:spcBef>
                <a:defRPr sz="5600" spc="448">
                  <a:solidFill>
                    <a:srgbClr val="000000"/>
                  </a:solidFill>
                  <a:latin typeface="+mn-lt"/>
                  <a:ea typeface="+mn-ea"/>
                  <a:cs typeface="+mn-cs"/>
                  <a:sym typeface="Montserrat Light"/>
                </a:defRPr>
              </a:pPr>
              <a:endParaRPr/>
            </a:p>
          </p:txBody>
        </p:sp>
        <p:sp>
          <p:nvSpPr>
            <p:cNvPr id="930" name="Rectangle"/>
            <p:cNvSpPr/>
            <p:nvPr/>
          </p:nvSpPr>
          <p:spPr>
            <a:xfrm>
              <a:off x="20152" y="1592506"/>
              <a:ext cx="1697342" cy="7732903"/>
            </a:xfrm>
            <a:prstGeom prst="rect">
              <a:avLst/>
            </a:prstGeom>
            <a:solidFill>
              <a:srgbClr val="FFFFFF">
                <a:alpha val="31000"/>
              </a:srgbClr>
            </a:solidFill>
            <a:ln w="12700" cap="flat">
              <a:noFill/>
              <a:miter lim="400000"/>
            </a:ln>
            <a:effectLst/>
          </p:spPr>
          <p:txBody>
            <a:bodyPr wrap="square" lIns="121917" tIns="121917" rIns="121917" bIns="121917" numCol="1" anchor="t">
              <a:noAutofit/>
            </a:bodyPr>
            <a:lstStyle/>
            <a:p>
              <a:pPr algn="l" defTabSz="1132840">
                <a:spcBef>
                  <a:spcPts val="3200"/>
                </a:spcBef>
                <a:defRPr sz="5600" spc="448">
                  <a:solidFill>
                    <a:srgbClr val="000000"/>
                  </a:solidFill>
                  <a:latin typeface="+mn-lt"/>
                  <a:ea typeface="+mn-ea"/>
                  <a:cs typeface="+mn-cs"/>
                  <a:sym typeface="Montserrat Light"/>
                </a:defRPr>
              </a:pPr>
              <a:endParaRPr/>
            </a:p>
          </p:txBody>
        </p:sp>
        <p:sp>
          <p:nvSpPr>
            <p:cNvPr id="931" name="Shape"/>
            <p:cNvSpPr/>
            <p:nvPr/>
          </p:nvSpPr>
          <p:spPr>
            <a:xfrm>
              <a:off x="3873231" y="4327016"/>
              <a:ext cx="1972268" cy="202360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241" y="749"/>
                  </a:lnTo>
                  <a:lnTo>
                    <a:pt x="20794" y="1570"/>
                  </a:lnTo>
                  <a:lnTo>
                    <a:pt x="20258" y="2464"/>
                  </a:lnTo>
                  <a:lnTo>
                    <a:pt x="19633" y="3430"/>
                  </a:lnTo>
                  <a:lnTo>
                    <a:pt x="19043" y="4228"/>
                  </a:lnTo>
                  <a:lnTo>
                    <a:pt x="18362" y="5022"/>
                  </a:lnTo>
                  <a:lnTo>
                    <a:pt x="17590" y="5810"/>
                  </a:lnTo>
                  <a:lnTo>
                    <a:pt x="16725" y="6592"/>
                  </a:lnTo>
                  <a:lnTo>
                    <a:pt x="15767" y="7370"/>
                  </a:lnTo>
                  <a:lnTo>
                    <a:pt x="14899" y="8005"/>
                  </a:lnTo>
                  <a:lnTo>
                    <a:pt x="13953" y="8619"/>
                  </a:lnTo>
                  <a:lnTo>
                    <a:pt x="12931" y="9212"/>
                  </a:lnTo>
                  <a:lnTo>
                    <a:pt x="11832" y="9784"/>
                  </a:lnTo>
                  <a:lnTo>
                    <a:pt x="10657" y="10335"/>
                  </a:lnTo>
                  <a:lnTo>
                    <a:pt x="9405" y="10864"/>
                  </a:lnTo>
                  <a:lnTo>
                    <a:pt x="8415" y="11237"/>
                  </a:lnTo>
                  <a:lnTo>
                    <a:pt x="7372" y="11574"/>
                  </a:lnTo>
                  <a:lnTo>
                    <a:pt x="6275" y="11877"/>
                  </a:lnTo>
                  <a:lnTo>
                    <a:pt x="5126" y="12145"/>
                  </a:lnTo>
                  <a:lnTo>
                    <a:pt x="3923" y="12378"/>
                  </a:lnTo>
                  <a:lnTo>
                    <a:pt x="2668" y="12576"/>
                  </a:lnTo>
                  <a:lnTo>
                    <a:pt x="1360" y="12739"/>
                  </a:lnTo>
                  <a:lnTo>
                    <a:pt x="0" y="12868"/>
                  </a:lnTo>
                  <a:lnTo>
                    <a:pt x="2231" y="13129"/>
                  </a:lnTo>
                  <a:lnTo>
                    <a:pt x="4316" y="13446"/>
                  </a:lnTo>
                  <a:lnTo>
                    <a:pt x="6258" y="13812"/>
                  </a:lnTo>
                  <a:lnTo>
                    <a:pt x="8061" y="14222"/>
                  </a:lnTo>
                  <a:lnTo>
                    <a:pt x="9730" y="14668"/>
                  </a:lnTo>
                  <a:lnTo>
                    <a:pt x="11269" y="15145"/>
                  </a:lnTo>
                  <a:lnTo>
                    <a:pt x="12682" y="15646"/>
                  </a:lnTo>
                  <a:lnTo>
                    <a:pt x="13973" y="16164"/>
                  </a:lnTo>
                  <a:lnTo>
                    <a:pt x="15147" y="16694"/>
                  </a:lnTo>
                  <a:lnTo>
                    <a:pt x="16208" y="17228"/>
                  </a:lnTo>
                  <a:lnTo>
                    <a:pt x="17159" y="17761"/>
                  </a:lnTo>
                  <a:lnTo>
                    <a:pt x="18006" y="18286"/>
                  </a:lnTo>
                  <a:lnTo>
                    <a:pt x="18752" y="18797"/>
                  </a:lnTo>
                  <a:lnTo>
                    <a:pt x="19959" y="19750"/>
                  </a:lnTo>
                  <a:lnTo>
                    <a:pt x="20813" y="20569"/>
                  </a:lnTo>
                  <a:lnTo>
                    <a:pt x="21349" y="21202"/>
                  </a:lnTo>
                  <a:lnTo>
                    <a:pt x="21600" y="21600"/>
                  </a:lnTo>
                  <a:lnTo>
                    <a:pt x="21600" y="0"/>
                  </a:lnTo>
                  <a:close/>
                </a:path>
              </a:pathLst>
            </a:custGeom>
            <a:solidFill>
              <a:srgbClr val="FFFFFF">
                <a:alpha val="31000"/>
              </a:srgbClr>
            </a:solidFill>
            <a:ln w="12700" cap="flat">
              <a:noFill/>
              <a:miter lim="400000"/>
            </a:ln>
            <a:effectLst/>
          </p:spPr>
          <p:txBody>
            <a:bodyPr wrap="square" lIns="121917" tIns="121917" rIns="121917" bIns="121917" numCol="1" anchor="t">
              <a:noAutofit/>
            </a:bodyPr>
            <a:lstStyle/>
            <a:p>
              <a:pPr algn="l" defTabSz="1132840">
                <a:spcBef>
                  <a:spcPts val="3200"/>
                </a:spcBef>
                <a:defRPr sz="5600" spc="448">
                  <a:solidFill>
                    <a:srgbClr val="000000"/>
                  </a:solidFill>
                  <a:latin typeface="+mn-lt"/>
                  <a:ea typeface="+mn-ea"/>
                  <a:cs typeface="+mn-cs"/>
                  <a:sym typeface="Montserrat Light"/>
                </a:defRPr>
              </a:pPr>
              <a:endParaRPr/>
            </a:p>
          </p:txBody>
        </p:sp>
        <p:sp>
          <p:nvSpPr>
            <p:cNvPr id="932" name="Shape"/>
            <p:cNvSpPr/>
            <p:nvPr/>
          </p:nvSpPr>
          <p:spPr>
            <a:xfrm>
              <a:off x="2787725" y="1592514"/>
              <a:ext cx="3057774" cy="154082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1385" y="124"/>
                  </a:lnTo>
                  <a:lnTo>
                    <a:pt x="2710" y="317"/>
                  </a:lnTo>
                  <a:lnTo>
                    <a:pt x="3977" y="576"/>
                  </a:lnTo>
                  <a:lnTo>
                    <a:pt x="5187" y="896"/>
                  </a:lnTo>
                  <a:lnTo>
                    <a:pt x="6342" y="1273"/>
                  </a:lnTo>
                  <a:lnTo>
                    <a:pt x="7442" y="1705"/>
                  </a:lnTo>
                  <a:lnTo>
                    <a:pt x="8489" y="2187"/>
                  </a:lnTo>
                  <a:lnTo>
                    <a:pt x="9484" y="2716"/>
                  </a:lnTo>
                  <a:lnTo>
                    <a:pt x="10428" y="3287"/>
                  </a:lnTo>
                  <a:lnTo>
                    <a:pt x="11323" y="3897"/>
                  </a:lnTo>
                  <a:lnTo>
                    <a:pt x="12171" y="4542"/>
                  </a:lnTo>
                  <a:lnTo>
                    <a:pt x="12971" y="5219"/>
                  </a:lnTo>
                  <a:lnTo>
                    <a:pt x="13726" y="5924"/>
                  </a:lnTo>
                  <a:lnTo>
                    <a:pt x="14437" y="6652"/>
                  </a:lnTo>
                  <a:lnTo>
                    <a:pt x="15105" y="7400"/>
                  </a:lnTo>
                  <a:lnTo>
                    <a:pt x="15731" y="8165"/>
                  </a:lnTo>
                  <a:lnTo>
                    <a:pt x="16317" y="8942"/>
                  </a:lnTo>
                  <a:lnTo>
                    <a:pt x="16864" y="9728"/>
                  </a:lnTo>
                  <a:lnTo>
                    <a:pt x="17373" y="10519"/>
                  </a:lnTo>
                  <a:lnTo>
                    <a:pt x="17846" y="11312"/>
                  </a:lnTo>
                  <a:lnTo>
                    <a:pt x="18283" y="12102"/>
                  </a:lnTo>
                  <a:lnTo>
                    <a:pt x="18687" y="12885"/>
                  </a:lnTo>
                  <a:lnTo>
                    <a:pt x="19058" y="13659"/>
                  </a:lnTo>
                  <a:lnTo>
                    <a:pt x="19707" y="15161"/>
                  </a:lnTo>
                  <a:lnTo>
                    <a:pt x="20241" y="16578"/>
                  </a:lnTo>
                  <a:lnTo>
                    <a:pt x="20670" y="17879"/>
                  </a:lnTo>
                  <a:lnTo>
                    <a:pt x="21005" y="19035"/>
                  </a:lnTo>
                  <a:lnTo>
                    <a:pt x="21254" y="20015"/>
                  </a:lnTo>
                  <a:lnTo>
                    <a:pt x="21493" y="21090"/>
                  </a:lnTo>
                  <a:lnTo>
                    <a:pt x="21577" y="21499"/>
                  </a:lnTo>
                  <a:lnTo>
                    <a:pt x="21600" y="21600"/>
                  </a:lnTo>
                  <a:lnTo>
                    <a:pt x="21600" y="0"/>
                  </a:lnTo>
                  <a:close/>
                </a:path>
              </a:pathLst>
            </a:custGeom>
            <a:solidFill>
              <a:srgbClr val="FFFFFF">
                <a:alpha val="31000"/>
              </a:srgbClr>
            </a:solidFill>
            <a:ln w="12700" cap="flat">
              <a:noFill/>
              <a:miter lim="400000"/>
            </a:ln>
            <a:effectLst/>
          </p:spPr>
          <p:txBody>
            <a:bodyPr wrap="square" lIns="121917" tIns="121917" rIns="121917" bIns="121917" numCol="1" anchor="t">
              <a:noAutofit/>
            </a:bodyPr>
            <a:lstStyle/>
            <a:p>
              <a:pPr algn="l" defTabSz="1132840">
                <a:spcBef>
                  <a:spcPts val="3200"/>
                </a:spcBef>
                <a:defRPr sz="5600" spc="448">
                  <a:solidFill>
                    <a:srgbClr val="000000"/>
                  </a:solidFill>
                  <a:latin typeface="+mn-lt"/>
                  <a:ea typeface="+mn-ea"/>
                  <a:cs typeface="+mn-cs"/>
                  <a:sym typeface="Montserrat Light"/>
                </a:defRPr>
              </a:pPr>
              <a:endParaRPr/>
            </a:p>
          </p:txBody>
        </p:sp>
      </p:grpSp>
      <p:pic>
        <p:nvPicPr>
          <p:cNvPr id="934" name="image1.png" descr="image1.png"/>
          <p:cNvPicPr>
            <a:picLocks noChangeAspect="1"/>
          </p:cNvPicPr>
          <p:nvPr/>
        </p:nvPicPr>
        <p:blipFill>
          <a:blip r:embed="rId2"/>
          <a:stretch>
            <a:fillRect/>
          </a:stretch>
        </p:blipFill>
        <p:spPr>
          <a:xfrm>
            <a:off x="-14865" y="8844936"/>
            <a:ext cx="985801" cy="46107"/>
          </a:xfrm>
          <a:prstGeom prst="rect">
            <a:avLst/>
          </a:prstGeom>
          <a:ln w="12700">
            <a:miter lim="400000"/>
          </a:ln>
        </p:spPr>
      </p:pic>
      <p:grpSp>
        <p:nvGrpSpPr>
          <p:cNvPr id="939" name="Group"/>
          <p:cNvGrpSpPr/>
          <p:nvPr/>
        </p:nvGrpSpPr>
        <p:grpSpPr>
          <a:xfrm>
            <a:off x="22828953" y="350733"/>
            <a:ext cx="928772" cy="681067"/>
            <a:chOff x="0" y="0"/>
            <a:chExt cx="928770" cy="681065"/>
          </a:xfrm>
        </p:grpSpPr>
        <p:sp>
          <p:nvSpPr>
            <p:cNvPr id="935" name="Shape"/>
            <p:cNvSpPr/>
            <p:nvPr/>
          </p:nvSpPr>
          <p:spPr>
            <a:xfrm>
              <a:off x="-1" y="0"/>
              <a:ext cx="928772" cy="681067"/>
            </a:xfrm>
            <a:custGeom>
              <a:avLst/>
              <a:gdLst/>
              <a:ahLst/>
              <a:cxnLst>
                <a:cxn ang="0">
                  <a:pos x="wd2" y="hd2"/>
                </a:cxn>
                <a:cxn ang="5400000">
                  <a:pos x="wd2" y="hd2"/>
                </a:cxn>
                <a:cxn ang="10800000">
                  <a:pos x="wd2" y="hd2"/>
                </a:cxn>
                <a:cxn ang="16200000">
                  <a:pos x="wd2" y="hd2"/>
                </a:cxn>
              </a:cxnLst>
              <a:rect l="0" t="0" r="r" b="b"/>
              <a:pathLst>
                <a:path w="21600" h="21600" extrusionOk="0">
                  <a:moveTo>
                    <a:pt x="16200" y="0"/>
                  </a:moveTo>
                  <a:lnTo>
                    <a:pt x="5400" y="0"/>
                  </a:lnTo>
                  <a:lnTo>
                    <a:pt x="0" y="10800"/>
                  </a:lnTo>
                  <a:lnTo>
                    <a:pt x="5400" y="21600"/>
                  </a:lnTo>
                  <a:lnTo>
                    <a:pt x="16200" y="21600"/>
                  </a:lnTo>
                  <a:lnTo>
                    <a:pt x="21600" y="10800"/>
                  </a:lnTo>
                  <a:lnTo>
                    <a:pt x="16200" y="0"/>
                  </a:lnTo>
                  <a:close/>
                </a:path>
              </a:pathLst>
            </a:custGeom>
            <a:solidFill>
              <a:srgbClr val="FDC608"/>
            </a:solidFill>
            <a:ln w="12700" cap="flat">
              <a:noFill/>
              <a:miter lim="400000"/>
            </a:ln>
            <a:effectLst/>
          </p:spPr>
          <p:txBody>
            <a:bodyPr wrap="square" lIns="121917" tIns="121917" rIns="121917" bIns="121917" numCol="1" anchor="t">
              <a:noAutofit/>
            </a:bodyPr>
            <a:lstStyle/>
            <a:p>
              <a:pPr algn="l" defTabSz="1132840">
                <a:spcBef>
                  <a:spcPts val="3200"/>
                </a:spcBef>
                <a:defRPr sz="5600" cap="none" spc="448">
                  <a:solidFill>
                    <a:srgbClr val="000000"/>
                  </a:solidFill>
                  <a:latin typeface="Calibri"/>
                  <a:ea typeface="Calibri"/>
                  <a:cs typeface="Calibri"/>
                  <a:sym typeface="Calibri"/>
                </a:defRPr>
              </a:pPr>
              <a:endParaRPr/>
            </a:p>
          </p:txBody>
        </p:sp>
        <p:sp>
          <p:nvSpPr>
            <p:cNvPr id="936" name="Line"/>
            <p:cNvSpPr/>
            <p:nvPr/>
          </p:nvSpPr>
          <p:spPr>
            <a:xfrm flipH="1">
              <a:off x="367459" y="121402"/>
              <a:ext cx="1" cy="450747"/>
            </a:xfrm>
            <a:prstGeom prst="line">
              <a:avLst/>
            </a:prstGeom>
            <a:noFill/>
            <a:ln w="101600" cap="flat">
              <a:solidFill>
                <a:srgbClr val="3C3C3B"/>
              </a:solidFill>
              <a:prstDash val="solid"/>
              <a:round/>
            </a:ln>
            <a:effectLst/>
          </p:spPr>
          <p:txBody>
            <a:bodyPr wrap="square" lIns="121917" tIns="121917" rIns="121917" bIns="121917" numCol="1" anchor="t">
              <a:noAutofit/>
            </a:bodyPr>
            <a:lstStyle/>
            <a:p>
              <a:pPr algn="l" defTabSz="1132840">
                <a:spcBef>
                  <a:spcPts val="3200"/>
                </a:spcBef>
                <a:defRPr sz="1600" cap="none" spc="602">
                  <a:latin typeface="+mn-lt"/>
                  <a:ea typeface="+mn-ea"/>
                  <a:cs typeface="+mn-cs"/>
                  <a:sym typeface="Montserrat Light"/>
                </a:defRPr>
              </a:pPr>
              <a:endParaRPr/>
            </a:p>
          </p:txBody>
        </p:sp>
        <p:sp>
          <p:nvSpPr>
            <p:cNvPr id="937" name="Shape"/>
            <p:cNvSpPr/>
            <p:nvPr/>
          </p:nvSpPr>
          <p:spPr>
            <a:xfrm>
              <a:off x="521681" y="280794"/>
              <a:ext cx="103453" cy="11795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5764" y="7369"/>
                  </a:lnTo>
                  <a:lnTo>
                    <a:pt x="14105" y="8659"/>
                  </a:lnTo>
                  <a:lnTo>
                    <a:pt x="11986" y="9827"/>
                  </a:lnTo>
                  <a:lnTo>
                    <a:pt x="6835" y="11905"/>
                  </a:lnTo>
                  <a:lnTo>
                    <a:pt x="3692" y="12571"/>
                  </a:lnTo>
                  <a:lnTo>
                    <a:pt x="0" y="12866"/>
                  </a:lnTo>
                  <a:lnTo>
                    <a:pt x="10128" y="14784"/>
                  </a:lnTo>
                  <a:lnTo>
                    <a:pt x="16698" y="17495"/>
                  </a:lnTo>
                  <a:lnTo>
                    <a:pt x="20319" y="20075"/>
                  </a:lnTo>
                  <a:lnTo>
                    <a:pt x="21600" y="21600"/>
                  </a:lnTo>
                  <a:lnTo>
                    <a:pt x="21600" y="0"/>
                  </a:lnTo>
                  <a:close/>
                </a:path>
              </a:pathLst>
            </a:custGeom>
            <a:solidFill>
              <a:srgbClr val="3C3C3B"/>
            </a:solidFill>
            <a:ln w="12700" cap="flat">
              <a:noFill/>
              <a:miter lim="400000"/>
            </a:ln>
            <a:effectLst/>
          </p:spPr>
          <p:txBody>
            <a:bodyPr wrap="square" lIns="121917" tIns="121917" rIns="121917" bIns="121917" numCol="1" anchor="t">
              <a:noAutofit/>
            </a:bodyPr>
            <a:lstStyle/>
            <a:p>
              <a:pPr algn="l" defTabSz="1132840">
                <a:spcBef>
                  <a:spcPts val="3200"/>
                </a:spcBef>
                <a:defRPr sz="5600" cap="none" spc="448">
                  <a:solidFill>
                    <a:srgbClr val="000000"/>
                  </a:solidFill>
                  <a:latin typeface="Calibri"/>
                  <a:ea typeface="Calibri"/>
                  <a:cs typeface="Calibri"/>
                  <a:sym typeface="Calibri"/>
                </a:defRPr>
              </a:pPr>
              <a:endParaRPr/>
            </a:p>
          </p:txBody>
        </p:sp>
        <p:sp>
          <p:nvSpPr>
            <p:cNvPr id="938" name="Shape"/>
            <p:cNvSpPr/>
            <p:nvPr/>
          </p:nvSpPr>
          <p:spPr>
            <a:xfrm>
              <a:off x="464739" y="121416"/>
              <a:ext cx="160400" cy="8980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11103" y="3740"/>
                  </a:lnTo>
                  <a:lnTo>
                    <a:pt x="17613" y="10915"/>
                  </a:lnTo>
                  <a:lnTo>
                    <a:pt x="20716" y="18033"/>
                  </a:lnTo>
                  <a:lnTo>
                    <a:pt x="21600" y="21600"/>
                  </a:lnTo>
                  <a:lnTo>
                    <a:pt x="21600" y="0"/>
                  </a:lnTo>
                  <a:close/>
                </a:path>
              </a:pathLst>
            </a:custGeom>
            <a:solidFill>
              <a:srgbClr val="3C3C3B"/>
            </a:solidFill>
            <a:ln w="12700" cap="flat">
              <a:noFill/>
              <a:miter lim="400000"/>
            </a:ln>
            <a:effectLst/>
          </p:spPr>
          <p:txBody>
            <a:bodyPr wrap="square" lIns="121917" tIns="121917" rIns="121917" bIns="121917" numCol="1" anchor="t">
              <a:noAutofit/>
            </a:bodyPr>
            <a:lstStyle/>
            <a:p>
              <a:pPr algn="l" defTabSz="1132840">
                <a:spcBef>
                  <a:spcPts val="3200"/>
                </a:spcBef>
                <a:defRPr sz="5600" cap="none" spc="448">
                  <a:solidFill>
                    <a:srgbClr val="000000"/>
                  </a:solidFill>
                  <a:latin typeface="Calibri"/>
                  <a:ea typeface="Calibri"/>
                  <a:cs typeface="Calibri"/>
                  <a:sym typeface="Calibri"/>
                </a:defRPr>
              </a:pPr>
              <a:endParaRPr/>
            </a:p>
          </p:txBody>
        </p:sp>
      </p:grpSp>
      <p:sp>
        <p:nvSpPr>
          <p:cNvPr id="940" name="PAGE"/>
          <p:cNvSpPr txBox="1"/>
          <p:nvPr/>
        </p:nvSpPr>
        <p:spPr>
          <a:xfrm rot="5400000">
            <a:off x="49836" y="9458607"/>
            <a:ext cx="1160241" cy="4470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917" tIns="121917" rIns="121917" bIns="121917" anchor="b">
            <a:normAutofit/>
          </a:bodyPr>
          <a:lstStyle>
            <a:lvl1pPr algn="l" defTabSz="1223634">
              <a:lnSpc>
                <a:spcPct val="100000"/>
              </a:lnSpc>
              <a:spcBef>
                <a:spcPts val="1300"/>
              </a:spcBef>
              <a:defRPr sz="1200" cap="none" spc="960">
                <a:solidFill>
                  <a:srgbClr val="53585F">
                    <a:alpha val="63000"/>
                  </a:srgbClr>
                </a:solidFill>
              </a:defRPr>
            </a:lvl1pPr>
          </a:lstStyle>
          <a:p>
            <a:r>
              <a:t>PAGE</a:t>
            </a:r>
          </a:p>
        </p:txBody>
      </p:sp>
      <p:pic>
        <p:nvPicPr>
          <p:cNvPr id="941" name="image2.png" descr="image2.png"/>
          <p:cNvPicPr>
            <a:picLocks noChangeAspect="1"/>
          </p:cNvPicPr>
          <p:nvPr/>
        </p:nvPicPr>
        <p:blipFill>
          <a:blip r:embed="rId3"/>
          <a:stretch>
            <a:fillRect/>
          </a:stretch>
        </p:blipFill>
        <p:spPr>
          <a:xfrm>
            <a:off x="271919" y="10439796"/>
            <a:ext cx="711204" cy="609607"/>
          </a:xfrm>
          <a:prstGeom prst="rect">
            <a:avLst/>
          </a:prstGeom>
          <a:ln w="12700">
            <a:miter lim="400000"/>
          </a:ln>
        </p:spPr>
      </p:pic>
      <p:sp>
        <p:nvSpPr>
          <p:cNvPr id="942" name="Slide Number"/>
          <p:cNvSpPr txBox="1">
            <a:spLocks noGrp="1"/>
          </p:cNvSpPr>
          <p:nvPr>
            <p:ph type="sldNum" sz="quarter" idx="2"/>
          </p:nvPr>
        </p:nvSpPr>
        <p:spPr>
          <a:xfrm>
            <a:off x="373877" y="10468864"/>
            <a:ext cx="507285" cy="510535"/>
          </a:xfrm>
          <a:prstGeom prst="rect">
            <a:avLst/>
          </a:prstGeom>
        </p:spPr>
        <p:txBody>
          <a:bodyPr lIns="121917" tIns="121917" rIns="121917" bIns="121917" anchor="t"/>
          <a:lstStyle>
            <a:lvl1pPr algn="ctr" defTabSz="1390498">
              <a:defRPr sz="1600" spc="0">
                <a:solidFill>
                  <a:srgbClr val="989898"/>
                </a:solidFill>
                <a:latin typeface="+mn-lt"/>
                <a:ea typeface="+mn-ea"/>
                <a:cs typeface="+mn-cs"/>
                <a:sym typeface="Montserrat Light"/>
              </a:defRPr>
            </a:lvl1pPr>
          </a:lstStyle>
          <a:p>
            <a:fld id="{86CB4B4D-7CA3-9044-876B-883B54F8677D}" type="slidenum">
              <a:t>‹#›</a:t>
            </a:fld>
            <a:endParaRPr/>
          </a:p>
        </p:txBody>
      </p:sp>
      <p:sp>
        <p:nvSpPr>
          <p:cNvPr id="943" name="Rectangle"/>
          <p:cNvSpPr>
            <a:spLocks noGrp="1"/>
          </p:cNvSpPr>
          <p:nvPr>
            <p:ph type="body" sz="quarter" idx="21"/>
          </p:nvPr>
        </p:nvSpPr>
        <p:spPr>
          <a:xfrm>
            <a:off x="2265714" y="8538194"/>
            <a:ext cx="9352028" cy="2992924"/>
          </a:xfrm>
          <a:prstGeom prst="rect">
            <a:avLst/>
          </a:prstGeom>
        </p:spPr>
        <p:txBody>
          <a:bodyPr lIns="99327" tIns="99327" rIns="99327" bIns="99327">
            <a:normAutofit/>
          </a:bodyPr>
          <a:lstStyle/>
          <a:p>
            <a:pPr marL="0" indent="0">
              <a:lnSpc>
                <a:spcPct val="90000"/>
              </a:lnSpc>
              <a:buSzTx/>
              <a:buFontTx/>
              <a:buNone/>
              <a:defRPr sz="2000" spc="159">
                <a:latin typeface="+mn-lt"/>
                <a:ea typeface="+mn-ea"/>
                <a:cs typeface="+mn-cs"/>
                <a:sym typeface="Montserrat Light"/>
              </a:defRPr>
            </a:pPr>
            <a:endParaRPr/>
          </a:p>
        </p:txBody>
      </p:sp>
      <p:sp>
        <p:nvSpPr>
          <p:cNvPr id="944" name="Rectangle"/>
          <p:cNvSpPr>
            <a:spLocks noGrp="1"/>
          </p:cNvSpPr>
          <p:nvPr>
            <p:ph type="body" sz="quarter" idx="22"/>
          </p:nvPr>
        </p:nvSpPr>
        <p:spPr>
          <a:xfrm>
            <a:off x="12745540" y="8538194"/>
            <a:ext cx="9352028" cy="2992924"/>
          </a:xfrm>
          <a:prstGeom prst="rect">
            <a:avLst/>
          </a:prstGeom>
        </p:spPr>
        <p:txBody>
          <a:bodyPr lIns="99327" tIns="99327" rIns="99327" bIns="99327">
            <a:normAutofit/>
          </a:bodyPr>
          <a:lstStyle/>
          <a:p>
            <a:pPr marL="0" indent="0">
              <a:lnSpc>
                <a:spcPct val="90000"/>
              </a:lnSpc>
              <a:buSzTx/>
              <a:buFontTx/>
              <a:buNone/>
              <a:defRPr sz="2000" spc="159">
                <a:latin typeface="+mn-lt"/>
                <a:ea typeface="+mn-ea"/>
                <a:cs typeface="+mn-cs"/>
                <a:sym typeface="Montserrat Light"/>
              </a:defRPr>
            </a:pPr>
            <a:endParaRPr/>
          </a:p>
        </p:txBody>
      </p:sp>
      <p:sp>
        <p:nvSpPr>
          <p:cNvPr id="945" name="Rectangle"/>
          <p:cNvSpPr>
            <a:spLocks noGrp="1"/>
          </p:cNvSpPr>
          <p:nvPr>
            <p:ph type="body" sz="quarter" idx="23"/>
          </p:nvPr>
        </p:nvSpPr>
        <p:spPr>
          <a:xfrm>
            <a:off x="2286431" y="2141655"/>
            <a:ext cx="5151431" cy="795135"/>
          </a:xfrm>
          <a:prstGeom prst="rect">
            <a:avLst/>
          </a:prstGeom>
        </p:spPr>
        <p:txBody>
          <a:bodyPr lIns="99327" tIns="99327" rIns="99327" bIns="99327">
            <a:normAutofit/>
          </a:bodyPr>
          <a:lstStyle/>
          <a:p>
            <a:pPr marL="0" indent="0">
              <a:lnSpc>
                <a:spcPct val="90000"/>
              </a:lnSpc>
              <a:spcBef>
                <a:spcPts val="1000"/>
              </a:spcBef>
              <a:buSzTx/>
              <a:buFontTx/>
              <a:buNone/>
              <a:defRPr sz="2600" spc="208">
                <a:latin typeface="+mn-lt"/>
                <a:ea typeface="+mn-ea"/>
                <a:cs typeface="+mn-cs"/>
                <a:sym typeface="Montserrat Light"/>
              </a:defRPr>
            </a:pPr>
            <a:endParaRPr/>
          </a:p>
        </p:txBody>
      </p:sp>
      <p:sp>
        <p:nvSpPr>
          <p:cNvPr id="946" name="Rectangle"/>
          <p:cNvSpPr>
            <a:spLocks noGrp="1"/>
          </p:cNvSpPr>
          <p:nvPr>
            <p:ph type="body" sz="quarter" idx="24"/>
          </p:nvPr>
        </p:nvSpPr>
        <p:spPr>
          <a:xfrm>
            <a:off x="569692" y="380986"/>
            <a:ext cx="22157247" cy="829878"/>
          </a:xfrm>
          <a:prstGeom prst="rect">
            <a:avLst/>
          </a:prstGeom>
        </p:spPr>
        <p:txBody>
          <a:bodyPr lIns="99327" tIns="99327" rIns="99327" bIns="99327">
            <a:normAutofit/>
          </a:bodyPr>
          <a:lstStyle/>
          <a:p>
            <a:pPr marL="849626" indent="-849626">
              <a:lnSpc>
                <a:spcPct val="90000"/>
              </a:lnSpc>
              <a:buSzTx/>
              <a:buFontTx/>
              <a:buNone/>
              <a:defRPr sz="1600" cap="all" spc="800">
                <a:solidFill>
                  <a:srgbClr val="53585F"/>
                </a:solidFill>
                <a:latin typeface="+mj-lt"/>
                <a:ea typeface="+mj-ea"/>
                <a:cs typeface="+mj-cs"/>
                <a:sym typeface="Montserrat"/>
              </a:defRPr>
            </a:pPr>
            <a:endParaRPr/>
          </a:p>
        </p:txBody>
      </p:sp>
      <p:sp>
        <p:nvSpPr>
          <p:cNvPr id="947" name="PROPOSAL FOR FACEBOOK"/>
          <p:cNvSpPr txBox="1">
            <a:spLocks noGrp="1"/>
          </p:cNvSpPr>
          <p:nvPr>
            <p:ph type="body" sz="quarter" idx="25"/>
          </p:nvPr>
        </p:nvSpPr>
        <p:spPr>
          <a:xfrm rot="5400000">
            <a:off x="-1950483" y="6287786"/>
            <a:ext cx="5181405" cy="447036"/>
          </a:xfrm>
          <a:prstGeom prst="rect">
            <a:avLst/>
          </a:prstGeom>
        </p:spPr>
        <p:txBody>
          <a:bodyPr lIns="121917" tIns="121917" rIns="121917" bIns="121917" anchor="b">
            <a:normAutofit/>
          </a:bodyPr>
          <a:lstStyle>
            <a:lvl1pPr marL="0" indent="0" defTabSz="1223634">
              <a:spcBef>
                <a:spcPts val="1300"/>
              </a:spcBef>
              <a:buSzTx/>
              <a:buFontTx/>
              <a:buNone/>
              <a:defRPr sz="1200" spc="960">
                <a:solidFill>
                  <a:srgbClr val="53585F">
                    <a:alpha val="63000"/>
                  </a:srgbClr>
                </a:solidFill>
                <a:latin typeface="+mj-lt"/>
                <a:ea typeface="+mj-ea"/>
                <a:cs typeface="+mj-cs"/>
                <a:sym typeface="Montserrat"/>
              </a:defRPr>
            </a:lvl1pPr>
          </a:lstStyle>
          <a:p>
            <a:r>
              <a:t>PROPOSAL FOR FACEBOOK</a:t>
            </a:r>
          </a:p>
        </p:txBody>
      </p:sp>
      <p:sp>
        <p:nvSpPr>
          <p:cNvPr id="948" name="Rectangle"/>
          <p:cNvSpPr>
            <a:spLocks noGrp="1"/>
          </p:cNvSpPr>
          <p:nvPr>
            <p:ph type="body" sz="half" idx="26"/>
          </p:nvPr>
        </p:nvSpPr>
        <p:spPr>
          <a:xfrm>
            <a:off x="2286432" y="3432482"/>
            <a:ext cx="19811136" cy="4615815"/>
          </a:xfrm>
          <a:prstGeom prst="rect">
            <a:avLst/>
          </a:prstGeom>
        </p:spPr>
        <p:txBody>
          <a:bodyPr lIns="99327" tIns="99327" rIns="99327" bIns="99327">
            <a:normAutofit/>
          </a:bodyPr>
          <a:lstStyle/>
          <a:p>
            <a:pPr marL="0" indent="0">
              <a:lnSpc>
                <a:spcPct val="90000"/>
              </a:lnSpc>
              <a:buSzTx/>
              <a:buFontTx/>
              <a:buNone/>
              <a:defRPr sz="5600" spc="448">
                <a:latin typeface="+mn-lt"/>
                <a:ea typeface="+mn-ea"/>
                <a:cs typeface="+mn-cs"/>
                <a:sym typeface="Montserrat Light"/>
              </a:defRPr>
            </a:pPr>
            <a:endParaRPr/>
          </a:p>
        </p:txBody>
      </p:sp>
    </p:spTree>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x">
  <p:cSld name="COPY 6">
    <p:bg>
      <p:bgPr>
        <a:solidFill>
          <a:srgbClr val="E7EAEC"/>
        </a:solidFill>
        <a:effectLst/>
      </p:bgPr>
    </p:bg>
    <p:spTree>
      <p:nvGrpSpPr>
        <p:cNvPr id="1" name=""/>
        <p:cNvGrpSpPr/>
        <p:nvPr/>
      </p:nvGrpSpPr>
      <p:grpSpPr>
        <a:xfrm>
          <a:off x="0" y="0"/>
          <a:ext cx="0" cy="0"/>
          <a:chOff x="0" y="0"/>
          <a:chExt cx="0" cy="0"/>
        </a:xfrm>
      </p:grpSpPr>
      <p:sp>
        <p:nvSpPr>
          <p:cNvPr id="955" name="Rectangle"/>
          <p:cNvSpPr/>
          <p:nvPr/>
        </p:nvSpPr>
        <p:spPr>
          <a:xfrm>
            <a:off x="-35796" y="-1"/>
            <a:ext cx="24402131" cy="1301191"/>
          </a:xfrm>
          <a:prstGeom prst="rect">
            <a:avLst/>
          </a:prstGeom>
          <a:solidFill>
            <a:srgbClr val="FFFFFF"/>
          </a:solidFill>
          <a:ln w="12700">
            <a:miter lim="400000"/>
          </a:ln>
        </p:spPr>
        <p:txBody>
          <a:bodyPr lIns="121917" tIns="121917" rIns="121917" bIns="121917" anchor="ctr"/>
          <a:lstStyle/>
          <a:p>
            <a:pPr defTabSz="1132840">
              <a:spcBef>
                <a:spcPts val="3200"/>
              </a:spcBef>
              <a:defRPr sz="5600" cap="none" spc="448">
                <a:solidFill>
                  <a:srgbClr val="777F8B"/>
                </a:solidFill>
                <a:latin typeface="Calibri"/>
                <a:ea typeface="Calibri"/>
                <a:cs typeface="Calibri"/>
                <a:sym typeface="Calibri"/>
              </a:defRPr>
            </a:pPr>
            <a:endParaRPr/>
          </a:p>
        </p:txBody>
      </p:sp>
      <p:grpSp>
        <p:nvGrpSpPr>
          <p:cNvPr id="960" name="Group"/>
          <p:cNvGrpSpPr/>
          <p:nvPr/>
        </p:nvGrpSpPr>
        <p:grpSpPr>
          <a:xfrm>
            <a:off x="24584" y="2187570"/>
            <a:ext cx="11633585" cy="11193927"/>
            <a:chOff x="0" y="0"/>
            <a:chExt cx="11633583" cy="11193926"/>
          </a:xfrm>
        </p:grpSpPr>
        <p:sp>
          <p:nvSpPr>
            <p:cNvPr id="956" name="Shape"/>
            <p:cNvSpPr/>
            <p:nvPr/>
          </p:nvSpPr>
          <p:spPr>
            <a:xfrm>
              <a:off x="0" y="0"/>
              <a:ext cx="11633585" cy="11193926"/>
            </a:xfrm>
            <a:custGeom>
              <a:avLst/>
              <a:gdLst/>
              <a:ahLst/>
              <a:cxnLst>
                <a:cxn ang="0">
                  <a:pos x="wd2" y="hd2"/>
                </a:cxn>
                <a:cxn ang="5400000">
                  <a:pos x="wd2" y="hd2"/>
                </a:cxn>
                <a:cxn ang="10800000">
                  <a:pos x="wd2" y="hd2"/>
                </a:cxn>
                <a:cxn ang="16200000">
                  <a:pos x="wd2" y="hd2"/>
                </a:cxn>
              </a:cxnLst>
              <a:rect l="0" t="0" r="r" b="b"/>
              <a:pathLst>
                <a:path w="21600" h="21600" extrusionOk="0">
                  <a:moveTo>
                    <a:pt x="14072" y="0"/>
                  </a:moveTo>
                  <a:lnTo>
                    <a:pt x="0" y="0"/>
                  </a:lnTo>
                  <a:lnTo>
                    <a:pt x="0" y="21600"/>
                  </a:lnTo>
                  <a:lnTo>
                    <a:pt x="13382" y="21600"/>
                  </a:lnTo>
                  <a:lnTo>
                    <a:pt x="21600" y="10327"/>
                  </a:lnTo>
                  <a:lnTo>
                    <a:pt x="14072" y="0"/>
                  </a:lnTo>
                  <a:close/>
                </a:path>
              </a:pathLst>
            </a:custGeom>
            <a:solidFill>
              <a:srgbClr val="000000">
                <a:alpha val="3000"/>
              </a:srgbClr>
            </a:solidFill>
            <a:ln w="12700" cap="flat">
              <a:noFill/>
              <a:miter lim="400000"/>
            </a:ln>
            <a:effectLst/>
          </p:spPr>
          <p:txBody>
            <a:bodyPr wrap="square" lIns="121917" tIns="121917" rIns="121917" bIns="121917" numCol="1" anchor="t">
              <a:noAutofit/>
            </a:bodyPr>
            <a:lstStyle/>
            <a:p>
              <a:pPr algn="l" defTabSz="1132840">
                <a:spcBef>
                  <a:spcPts val="3200"/>
                </a:spcBef>
                <a:defRPr sz="5600" spc="448">
                  <a:solidFill>
                    <a:srgbClr val="000000"/>
                  </a:solidFill>
                  <a:latin typeface="+mn-lt"/>
                  <a:ea typeface="+mn-ea"/>
                  <a:cs typeface="+mn-cs"/>
                  <a:sym typeface="Montserrat Light"/>
                </a:defRPr>
              </a:pPr>
              <a:endParaRPr/>
            </a:p>
          </p:txBody>
        </p:sp>
        <p:sp>
          <p:nvSpPr>
            <p:cNvPr id="957" name="Rectangle"/>
            <p:cNvSpPr/>
            <p:nvPr/>
          </p:nvSpPr>
          <p:spPr>
            <a:xfrm>
              <a:off x="20152" y="1592506"/>
              <a:ext cx="1697342" cy="7732903"/>
            </a:xfrm>
            <a:prstGeom prst="rect">
              <a:avLst/>
            </a:prstGeom>
            <a:solidFill>
              <a:srgbClr val="FFFFFF">
                <a:alpha val="31000"/>
              </a:srgbClr>
            </a:solidFill>
            <a:ln w="12700" cap="flat">
              <a:noFill/>
              <a:miter lim="400000"/>
            </a:ln>
            <a:effectLst/>
          </p:spPr>
          <p:txBody>
            <a:bodyPr wrap="square" lIns="121917" tIns="121917" rIns="121917" bIns="121917" numCol="1" anchor="t">
              <a:noAutofit/>
            </a:bodyPr>
            <a:lstStyle/>
            <a:p>
              <a:pPr algn="l" defTabSz="1132840">
                <a:spcBef>
                  <a:spcPts val="3200"/>
                </a:spcBef>
                <a:defRPr sz="5600" spc="448">
                  <a:solidFill>
                    <a:srgbClr val="000000"/>
                  </a:solidFill>
                  <a:latin typeface="+mn-lt"/>
                  <a:ea typeface="+mn-ea"/>
                  <a:cs typeface="+mn-cs"/>
                  <a:sym typeface="Montserrat Light"/>
                </a:defRPr>
              </a:pPr>
              <a:endParaRPr/>
            </a:p>
          </p:txBody>
        </p:sp>
        <p:sp>
          <p:nvSpPr>
            <p:cNvPr id="958" name="Shape"/>
            <p:cNvSpPr/>
            <p:nvPr/>
          </p:nvSpPr>
          <p:spPr>
            <a:xfrm>
              <a:off x="3873231" y="4327016"/>
              <a:ext cx="1972268" cy="202360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241" y="749"/>
                  </a:lnTo>
                  <a:lnTo>
                    <a:pt x="20794" y="1570"/>
                  </a:lnTo>
                  <a:lnTo>
                    <a:pt x="20258" y="2464"/>
                  </a:lnTo>
                  <a:lnTo>
                    <a:pt x="19633" y="3430"/>
                  </a:lnTo>
                  <a:lnTo>
                    <a:pt x="19043" y="4228"/>
                  </a:lnTo>
                  <a:lnTo>
                    <a:pt x="18362" y="5022"/>
                  </a:lnTo>
                  <a:lnTo>
                    <a:pt x="17590" y="5810"/>
                  </a:lnTo>
                  <a:lnTo>
                    <a:pt x="16725" y="6592"/>
                  </a:lnTo>
                  <a:lnTo>
                    <a:pt x="15767" y="7370"/>
                  </a:lnTo>
                  <a:lnTo>
                    <a:pt x="14899" y="8005"/>
                  </a:lnTo>
                  <a:lnTo>
                    <a:pt x="13953" y="8619"/>
                  </a:lnTo>
                  <a:lnTo>
                    <a:pt x="12931" y="9212"/>
                  </a:lnTo>
                  <a:lnTo>
                    <a:pt x="11832" y="9784"/>
                  </a:lnTo>
                  <a:lnTo>
                    <a:pt x="10657" y="10335"/>
                  </a:lnTo>
                  <a:lnTo>
                    <a:pt x="9405" y="10864"/>
                  </a:lnTo>
                  <a:lnTo>
                    <a:pt x="8415" y="11237"/>
                  </a:lnTo>
                  <a:lnTo>
                    <a:pt x="7372" y="11574"/>
                  </a:lnTo>
                  <a:lnTo>
                    <a:pt x="6275" y="11877"/>
                  </a:lnTo>
                  <a:lnTo>
                    <a:pt x="5126" y="12145"/>
                  </a:lnTo>
                  <a:lnTo>
                    <a:pt x="3923" y="12378"/>
                  </a:lnTo>
                  <a:lnTo>
                    <a:pt x="2668" y="12576"/>
                  </a:lnTo>
                  <a:lnTo>
                    <a:pt x="1360" y="12739"/>
                  </a:lnTo>
                  <a:lnTo>
                    <a:pt x="0" y="12868"/>
                  </a:lnTo>
                  <a:lnTo>
                    <a:pt x="2231" y="13129"/>
                  </a:lnTo>
                  <a:lnTo>
                    <a:pt x="4316" y="13446"/>
                  </a:lnTo>
                  <a:lnTo>
                    <a:pt x="6258" y="13812"/>
                  </a:lnTo>
                  <a:lnTo>
                    <a:pt x="8061" y="14222"/>
                  </a:lnTo>
                  <a:lnTo>
                    <a:pt x="9730" y="14668"/>
                  </a:lnTo>
                  <a:lnTo>
                    <a:pt x="11269" y="15145"/>
                  </a:lnTo>
                  <a:lnTo>
                    <a:pt x="12682" y="15646"/>
                  </a:lnTo>
                  <a:lnTo>
                    <a:pt x="13973" y="16164"/>
                  </a:lnTo>
                  <a:lnTo>
                    <a:pt x="15147" y="16694"/>
                  </a:lnTo>
                  <a:lnTo>
                    <a:pt x="16208" y="17228"/>
                  </a:lnTo>
                  <a:lnTo>
                    <a:pt x="17159" y="17761"/>
                  </a:lnTo>
                  <a:lnTo>
                    <a:pt x="18006" y="18286"/>
                  </a:lnTo>
                  <a:lnTo>
                    <a:pt x="18752" y="18797"/>
                  </a:lnTo>
                  <a:lnTo>
                    <a:pt x="19959" y="19750"/>
                  </a:lnTo>
                  <a:lnTo>
                    <a:pt x="20813" y="20569"/>
                  </a:lnTo>
                  <a:lnTo>
                    <a:pt x="21349" y="21202"/>
                  </a:lnTo>
                  <a:lnTo>
                    <a:pt x="21600" y="21600"/>
                  </a:lnTo>
                  <a:lnTo>
                    <a:pt x="21600" y="0"/>
                  </a:lnTo>
                  <a:close/>
                </a:path>
              </a:pathLst>
            </a:custGeom>
            <a:solidFill>
              <a:srgbClr val="FFFFFF">
                <a:alpha val="31000"/>
              </a:srgbClr>
            </a:solidFill>
            <a:ln w="12700" cap="flat">
              <a:noFill/>
              <a:miter lim="400000"/>
            </a:ln>
            <a:effectLst/>
          </p:spPr>
          <p:txBody>
            <a:bodyPr wrap="square" lIns="121917" tIns="121917" rIns="121917" bIns="121917" numCol="1" anchor="t">
              <a:noAutofit/>
            </a:bodyPr>
            <a:lstStyle/>
            <a:p>
              <a:pPr algn="l" defTabSz="1132840">
                <a:spcBef>
                  <a:spcPts val="3200"/>
                </a:spcBef>
                <a:defRPr sz="5600" spc="448">
                  <a:solidFill>
                    <a:srgbClr val="000000"/>
                  </a:solidFill>
                  <a:latin typeface="+mn-lt"/>
                  <a:ea typeface="+mn-ea"/>
                  <a:cs typeface="+mn-cs"/>
                  <a:sym typeface="Montserrat Light"/>
                </a:defRPr>
              </a:pPr>
              <a:endParaRPr/>
            </a:p>
          </p:txBody>
        </p:sp>
        <p:sp>
          <p:nvSpPr>
            <p:cNvPr id="959" name="Shape"/>
            <p:cNvSpPr/>
            <p:nvPr/>
          </p:nvSpPr>
          <p:spPr>
            <a:xfrm>
              <a:off x="2787725" y="1592514"/>
              <a:ext cx="3057774" cy="154082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1385" y="124"/>
                  </a:lnTo>
                  <a:lnTo>
                    <a:pt x="2710" y="317"/>
                  </a:lnTo>
                  <a:lnTo>
                    <a:pt x="3977" y="576"/>
                  </a:lnTo>
                  <a:lnTo>
                    <a:pt x="5187" y="896"/>
                  </a:lnTo>
                  <a:lnTo>
                    <a:pt x="6342" y="1273"/>
                  </a:lnTo>
                  <a:lnTo>
                    <a:pt x="7442" y="1705"/>
                  </a:lnTo>
                  <a:lnTo>
                    <a:pt x="8489" y="2187"/>
                  </a:lnTo>
                  <a:lnTo>
                    <a:pt x="9484" y="2716"/>
                  </a:lnTo>
                  <a:lnTo>
                    <a:pt x="10428" y="3287"/>
                  </a:lnTo>
                  <a:lnTo>
                    <a:pt x="11323" y="3897"/>
                  </a:lnTo>
                  <a:lnTo>
                    <a:pt x="12171" y="4542"/>
                  </a:lnTo>
                  <a:lnTo>
                    <a:pt x="12971" y="5219"/>
                  </a:lnTo>
                  <a:lnTo>
                    <a:pt x="13726" y="5924"/>
                  </a:lnTo>
                  <a:lnTo>
                    <a:pt x="14437" y="6652"/>
                  </a:lnTo>
                  <a:lnTo>
                    <a:pt x="15105" y="7400"/>
                  </a:lnTo>
                  <a:lnTo>
                    <a:pt x="15731" y="8165"/>
                  </a:lnTo>
                  <a:lnTo>
                    <a:pt x="16317" y="8942"/>
                  </a:lnTo>
                  <a:lnTo>
                    <a:pt x="16864" y="9728"/>
                  </a:lnTo>
                  <a:lnTo>
                    <a:pt x="17373" y="10519"/>
                  </a:lnTo>
                  <a:lnTo>
                    <a:pt x="17846" y="11312"/>
                  </a:lnTo>
                  <a:lnTo>
                    <a:pt x="18283" y="12102"/>
                  </a:lnTo>
                  <a:lnTo>
                    <a:pt x="18687" y="12885"/>
                  </a:lnTo>
                  <a:lnTo>
                    <a:pt x="19058" y="13659"/>
                  </a:lnTo>
                  <a:lnTo>
                    <a:pt x="19707" y="15161"/>
                  </a:lnTo>
                  <a:lnTo>
                    <a:pt x="20241" y="16578"/>
                  </a:lnTo>
                  <a:lnTo>
                    <a:pt x="20670" y="17879"/>
                  </a:lnTo>
                  <a:lnTo>
                    <a:pt x="21005" y="19035"/>
                  </a:lnTo>
                  <a:lnTo>
                    <a:pt x="21254" y="20015"/>
                  </a:lnTo>
                  <a:lnTo>
                    <a:pt x="21493" y="21090"/>
                  </a:lnTo>
                  <a:lnTo>
                    <a:pt x="21577" y="21499"/>
                  </a:lnTo>
                  <a:lnTo>
                    <a:pt x="21600" y="21600"/>
                  </a:lnTo>
                  <a:lnTo>
                    <a:pt x="21600" y="0"/>
                  </a:lnTo>
                  <a:close/>
                </a:path>
              </a:pathLst>
            </a:custGeom>
            <a:solidFill>
              <a:srgbClr val="FFFFFF">
                <a:alpha val="31000"/>
              </a:srgbClr>
            </a:solidFill>
            <a:ln w="12700" cap="flat">
              <a:noFill/>
              <a:miter lim="400000"/>
            </a:ln>
            <a:effectLst/>
          </p:spPr>
          <p:txBody>
            <a:bodyPr wrap="square" lIns="121917" tIns="121917" rIns="121917" bIns="121917" numCol="1" anchor="t">
              <a:noAutofit/>
            </a:bodyPr>
            <a:lstStyle/>
            <a:p>
              <a:pPr algn="l" defTabSz="1132840">
                <a:spcBef>
                  <a:spcPts val="3200"/>
                </a:spcBef>
                <a:defRPr sz="5600" spc="448">
                  <a:solidFill>
                    <a:srgbClr val="000000"/>
                  </a:solidFill>
                  <a:latin typeface="+mn-lt"/>
                  <a:ea typeface="+mn-ea"/>
                  <a:cs typeface="+mn-cs"/>
                  <a:sym typeface="Montserrat Light"/>
                </a:defRPr>
              </a:pPr>
              <a:endParaRPr/>
            </a:p>
          </p:txBody>
        </p:sp>
      </p:grpSp>
      <p:pic>
        <p:nvPicPr>
          <p:cNvPr id="961" name="image1.png" descr="image1.png"/>
          <p:cNvPicPr>
            <a:picLocks noChangeAspect="1"/>
          </p:cNvPicPr>
          <p:nvPr/>
        </p:nvPicPr>
        <p:blipFill>
          <a:blip r:embed="rId2"/>
          <a:stretch>
            <a:fillRect/>
          </a:stretch>
        </p:blipFill>
        <p:spPr>
          <a:xfrm>
            <a:off x="-14865" y="8844936"/>
            <a:ext cx="985801" cy="46107"/>
          </a:xfrm>
          <a:prstGeom prst="rect">
            <a:avLst/>
          </a:prstGeom>
          <a:ln w="12700">
            <a:miter lim="400000"/>
          </a:ln>
        </p:spPr>
      </p:pic>
      <p:grpSp>
        <p:nvGrpSpPr>
          <p:cNvPr id="966" name="Group"/>
          <p:cNvGrpSpPr/>
          <p:nvPr/>
        </p:nvGrpSpPr>
        <p:grpSpPr>
          <a:xfrm>
            <a:off x="22828953" y="350733"/>
            <a:ext cx="928772" cy="681067"/>
            <a:chOff x="0" y="0"/>
            <a:chExt cx="928770" cy="681065"/>
          </a:xfrm>
        </p:grpSpPr>
        <p:sp>
          <p:nvSpPr>
            <p:cNvPr id="962" name="Shape"/>
            <p:cNvSpPr/>
            <p:nvPr/>
          </p:nvSpPr>
          <p:spPr>
            <a:xfrm>
              <a:off x="-1" y="0"/>
              <a:ext cx="928772" cy="681067"/>
            </a:xfrm>
            <a:custGeom>
              <a:avLst/>
              <a:gdLst/>
              <a:ahLst/>
              <a:cxnLst>
                <a:cxn ang="0">
                  <a:pos x="wd2" y="hd2"/>
                </a:cxn>
                <a:cxn ang="5400000">
                  <a:pos x="wd2" y="hd2"/>
                </a:cxn>
                <a:cxn ang="10800000">
                  <a:pos x="wd2" y="hd2"/>
                </a:cxn>
                <a:cxn ang="16200000">
                  <a:pos x="wd2" y="hd2"/>
                </a:cxn>
              </a:cxnLst>
              <a:rect l="0" t="0" r="r" b="b"/>
              <a:pathLst>
                <a:path w="21600" h="21600" extrusionOk="0">
                  <a:moveTo>
                    <a:pt x="16200" y="0"/>
                  </a:moveTo>
                  <a:lnTo>
                    <a:pt x="5400" y="0"/>
                  </a:lnTo>
                  <a:lnTo>
                    <a:pt x="0" y="10800"/>
                  </a:lnTo>
                  <a:lnTo>
                    <a:pt x="5400" y="21600"/>
                  </a:lnTo>
                  <a:lnTo>
                    <a:pt x="16200" y="21600"/>
                  </a:lnTo>
                  <a:lnTo>
                    <a:pt x="21600" y="10800"/>
                  </a:lnTo>
                  <a:lnTo>
                    <a:pt x="16200" y="0"/>
                  </a:lnTo>
                  <a:close/>
                </a:path>
              </a:pathLst>
            </a:custGeom>
            <a:solidFill>
              <a:srgbClr val="FDC608"/>
            </a:solidFill>
            <a:ln w="12700" cap="flat">
              <a:noFill/>
              <a:miter lim="400000"/>
            </a:ln>
            <a:effectLst/>
          </p:spPr>
          <p:txBody>
            <a:bodyPr wrap="square" lIns="121917" tIns="121917" rIns="121917" bIns="121917" numCol="1" anchor="t">
              <a:noAutofit/>
            </a:bodyPr>
            <a:lstStyle/>
            <a:p>
              <a:pPr algn="l" defTabSz="1132840">
                <a:spcBef>
                  <a:spcPts val="3200"/>
                </a:spcBef>
                <a:defRPr sz="5600" cap="none" spc="448">
                  <a:solidFill>
                    <a:srgbClr val="000000"/>
                  </a:solidFill>
                  <a:latin typeface="Calibri"/>
                  <a:ea typeface="Calibri"/>
                  <a:cs typeface="Calibri"/>
                  <a:sym typeface="Calibri"/>
                </a:defRPr>
              </a:pPr>
              <a:endParaRPr/>
            </a:p>
          </p:txBody>
        </p:sp>
        <p:sp>
          <p:nvSpPr>
            <p:cNvPr id="963" name="Line"/>
            <p:cNvSpPr/>
            <p:nvPr/>
          </p:nvSpPr>
          <p:spPr>
            <a:xfrm flipH="1">
              <a:off x="367459" y="121402"/>
              <a:ext cx="1" cy="450747"/>
            </a:xfrm>
            <a:prstGeom prst="line">
              <a:avLst/>
            </a:prstGeom>
            <a:noFill/>
            <a:ln w="101600" cap="flat">
              <a:solidFill>
                <a:srgbClr val="3C3C3B"/>
              </a:solidFill>
              <a:prstDash val="solid"/>
              <a:round/>
            </a:ln>
            <a:effectLst/>
          </p:spPr>
          <p:txBody>
            <a:bodyPr wrap="square" lIns="121917" tIns="121917" rIns="121917" bIns="121917" numCol="1" anchor="t">
              <a:noAutofit/>
            </a:bodyPr>
            <a:lstStyle/>
            <a:p>
              <a:pPr algn="l" defTabSz="1132840">
                <a:spcBef>
                  <a:spcPts val="3200"/>
                </a:spcBef>
                <a:defRPr sz="1600" cap="none" spc="602">
                  <a:latin typeface="+mn-lt"/>
                  <a:ea typeface="+mn-ea"/>
                  <a:cs typeface="+mn-cs"/>
                  <a:sym typeface="Montserrat Light"/>
                </a:defRPr>
              </a:pPr>
              <a:endParaRPr/>
            </a:p>
          </p:txBody>
        </p:sp>
        <p:sp>
          <p:nvSpPr>
            <p:cNvPr id="964" name="Shape"/>
            <p:cNvSpPr/>
            <p:nvPr/>
          </p:nvSpPr>
          <p:spPr>
            <a:xfrm>
              <a:off x="521681" y="280794"/>
              <a:ext cx="103453" cy="11795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5764" y="7369"/>
                  </a:lnTo>
                  <a:lnTo>
                    <a:pt x="14105" y="8659"/>
                  </a:lnTo>
                  <a:lnTo>
                    <a:pt x="11986" y="9827"/>
                  </a:lnTo>
                  <a:lnTo>
                    <a:pt x="6835" y="11905"/>
                  </a:lnTo>
                  <a:lnTo>
                    <a:pt x="3692" y="12571"/>
                  </a:lnTo>
                  <a:lnTo>
                    <a:pt x="0" y="12866"/>
                  </a:lnTo>
                  <a:lnTo>
                    <a:pt x="10128" y="14784"/>
                  </a:lnTo>
                  <a:lnTo>
                    <a:pt x="16698" y="17495"/>
                  </a:lnTo>
                  <a:lnTo>
                    <a:pt x="20319" y="20075"/>
                  </a:lnTo>
                  <a:lnTo>
                    <a:pt x="21600" y="21600"/>
                  </a:lnTo>
                  <a:lnTo>
                    <a:pt x="21600" y="0"/>
                  </a:lnTo>
                  <a:close/>
                </a:path>
              </a:pathLst>
            </a:custGeom>
            <a:solidFill>
              <a:srgbClr val="3C3C3B"/>
            </a:solidFill>
            <a:ln w="12700" cap="flat">
              <a:noFill/>
              <a:miter lim="400000"/>
            </a:ln>
            <a:effectLst/>
          </p:spPr>
          <p:txBody>
            <a:bodyPr wrap="square" lIns="121917" tIns="121917" rIns="121917" bIns="121917" numCol="1" anchor="t">
              <a:noAutofit/>
            </a:bodyPr>
            <a:lstStyle/>
            <a:p>
              <a:pPr algn="l" defTabSz="1132840">
                <a:spcBef>
                  <a:spcPts val="3200"/>
                </a:spcBef>
                <a:defRPr sz="5600" cap="none" spc="448">
                  <a:solidFill>
                    <a:srgbClr val="000000"/>
                  </a:solidFill>
                  <a:latin typeface="Calibri"/>
                  <a:ea typeface="Calibri"/>
                  <a:cs typeface="Calibri"/>
                  <a:sym typeface="Calibri"/>
                </a:defRPr>
              </a:pPr>
              <a:endParaRPr/>
            </a:p>
          </p:txBody>
        </p:sp>
        <p:sp>
          <p:nvSpPr>
            <p:cNvPr id="965" name="Shape"/>
            <p:cNvSpPr/>
            <p:nvPr/>
          </p:nvSpPr>
          <p:spPr>
            <a:xfrm>
              <a:off x="464739" y="121416"/>
              <a:ext cx="160400" cy="8980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11103" y="3740"/>
                  </a:lnTo>
                  <a:lnTo>
                    <a:pt x="17613" y="10915"/>
                  </a:lnTo>
                  <a:lnTo>
                    <a:pt x="20716" y="18033"/>
                  </a:lnTo>
                  <a:lnTo>
                    <a:pt x="21600" y="21600"/>
                  </a:lnTo>
                  <a:lnTo>
                    <a:pt x="21600" y="0"/>
                  </a:lnTo>
                  <a:close/>
                </a:path>
              </a:pathLst>
            </a:custGeom>
            <a:solidFill>
              <a:srgbClr val="3C3C3B"/>
            </a:solidFill>
            <a:ln w="12700" cap="flat">
              <a:noFill/>
              <a:miter lim="400000"/>
            </a:ln>
            <a:effectLst/>
          </p:spPr>
          <p:txBody>
            <a:bodyPr wrap="square" lIns="121917" tIns="121917" rIns="121917" bIns="121917" numCol="1" anchor="t">
              <a:noAutofit/>
            </a:bodyPr>
            <a:lstStyle/>
            <a:p>
              <a:pPr algn="l" defTabSz="1132840">
                <a:spcBef>
                  <a:spcPts val="3200"/>
                </a:spcBef>
                <a:defRPr sz="5600" cap="none" spc="448">
                  <a:solidFill>
                    <a:srgbClr val="000000"/>
                  </a:solidFill>
                  <a:latin typeface="Calibri"/>
                  <a:ea typeface="Calibri"/>
                  <a:cs typeface="Calibri"/>
                  <a:sym typeface="Calibri"/>
                </a:defRPr>
              </a:pPr>
              <a:endParaRPr/>
            </a:p>
          </p:txBody>
        </p:sp>
      </p:grpSp>
      <p:sp>
        <p:nvSpPr>
          <p:cNvPr id="967" name="PAGE"/>
          <p:cNvSpPr txBox="1"/>
          <p:nvPr/>
        </p:nvSpPr>
        <p:spPr>
          <a:xfrm rot="5400000">
            <a:off x="49836" y="9458607"/>
            <a:ext cx="1160241" cy="4470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917" tIns="121917" rIns="121917" bIns="121917" anchor="b">
            <a:normAutofit/>
          </a:bodyPr>
          <a:lstStyle>
            <a:lvl1pPr algn="l" defTabSz="1223634">
              <a:lnSpc>
                <a:spcPct val="100000"/>
              </a:lnSpc>
              <a:spcBef>
                <a:spcPts val="1300"/>
              </a:spcBef>
              <a:defRPr sz="1200" cap="none" spc="960">
                <a:solidFill>
                  <a:srgbClr val="53585F">
                    <a:alpha val="63000"/>
                  </a:srgbClr>
                </a:solidFill>
              </a:defRPr>
            </a:lvl1pPr>
          </a:lstStyle>
          <a:p>
            <a:r>
              <a:t>PAGE</a:t>
            </a:r>
          </a:p>
        </p:txBody>
      </p:sp>
      <p:pic>
        <p:nvPicPr>
          <p:cNvPr id="968" name="image2.png" descr="image2.png"/>
          <p:cNvPicPr>
            <a:picLocks noChangeAspect="1"/>
          </p:cNvPicPr>
          <p:nvPr/>
        </p:nvPicPr>
        <p:blipFill>
          <a:blip r:embed="rId3"/>
          <a:stretch>
            <a:fillRect/>
          </a:stretch>
        </p:blipFill>
        <p:spPr>
          <a:xfrm>
            <a:off x="271919" y="10439796"/>
            <a:ext cx="711204" cy="609607"/>
          </a:xfrm>
          <a:prstGeom prst="rect">
            <a:avLst/>
          </a:prstGeom>
          <a:ln w="12700">
            <a:miter lim="400000"/>
          </a:ln>
        </p:spPr>
      </p:pic>
      <p:sp>
        <p:nvSpPr>
          <p:cNvPr id="969" name="Slide Number"/>
          <p:cNvSpPr txBox="1">
            <a:spLocks noGrp="1"/>
          </p:cNvSpPr>
          <p:nvPr>
            <p:ph type="sldNum" sz="quarter" idx="2"/>
          </p:nvPr>
        </p:nvSpPr>
        <p:spPr>
          <a:xfrm>
            <a:off x="373877" y="10468864"/>
            <a:ext cx="507285" cy="510535"/>
          </a:xfrm>
          <a:prstGeom prst="rect">
            <a:avLst/>
          </a:prstGeom>
        </p:spPr>
        <p:txBody>
          <a:bodyPr lIns="121917" tIns="121917" rIns="121917" bIns="121917" anchor="t"/>
          <a:lstStyle>
            <a:lvl1pPr algn="ctr" defTabSz="1390498">
              <a:defRPr sz="1600" spc="0">
                <a:solidFill>
                  <a:srgbClr val="989898"/>
                </a:solidFill>
                <a:latin typeface="+mn-lt"/>
                <a:ea typeface="+mn-ea"/>
                <a:cs typeface="+mn-cs"/>
                <a:sym typeface="Montserrat Light"/>
              </a:defRPr>
            </a:lvl1pPr>
          </a:lstStyle>
          <a:p>
            <a:fld id="{86CB4B4D-7CA3-9044-876B-883B54F8677D}" type="slidenum">
              <a:t>‹#›</a:t>
            </a:fld>
            <a:endParaRPr/>
          </a:p>
        </p:txBody>
      </p:sp>
      <p:sp>
        <p:nvSpPr>
          <p:cNvPr id="970" name="Rectangle"/>
          <p:cNvSpPr>
            <a:spLocks noGrp="1"/>
          </p:cNvSpPr>
          <p:nvPr>
            <p:ph type="body" sz="quarter" idx="21"/>
          </p:nvPr>
        </p:nvSpPr>
        <p:spPr>
          <a:xfrm>
            <a:off x="2248279" y="3261205"/>
            <a:ext cx="9769655" cy="795134"/>
          </a:xfrm>
          <a:prstGeom prst="rect">
            <a:avLst/>
          </a:prstGeom>
        </p:spPr>
        <p:txBody>
          <a:bodyPr lIns="99327" tIns="99327" rIns="99327" bIns="99327">
            <a:normAutofit/>
          </a:bodyPr>
          <a:lstStyle/>
          <a:p>
            <a:pPr marL="0" indent="0">
              <a:lnSpc>
                <a:spcPct val="90000"/>
              </a:lnSpc>
              <a:spcBef>
                <a:spcPts val="1000"/>
              </a:spcBef>
              <a:buSzTx/>
              <a:buFontTx/>
              <a:buNone/>
              <a:defRPr sz="2600" spc="208">
                <a:latin typeface="+mj-lt"/>
                <a:ea typeface="+mj-ea"/>
                <a:cs typeface="+mj-cs"/>
                <a:sym typeface="Montserrat"/>
              </a:defRPr>
            </a:pPr>
            <a:endParaRPr/>
          </a:p>
        </p:txBody>
      </p:sp>
      <p:sp>
        <p:nvSpPr>
          <p:cNvPr id="971" name="Rectangle"/>
          <p:cNvSpPr/>
          <p:nvPr/>
        </p:nvSpPr>
        <p:spPr>
          <a:xfrm>
            <a:off x="2439034" y="2901333"/>
            <a:ext cx="9768277" cy="82855"/>
          </a:xfrm>
          <a:prstGeom prst="rect">
            <a:avLst/>
          </a:prstGeom>
          <a:solidFill>
            <a:srgbClr val="FDC608"/>
          </a:solidFill>
          <a:ln w="12700">
            <a:miter lim="400000"/>
          </a:ln>
        </p:spPr>
        <p:txBody>
          <a:bodyPr lIns="121917" tIns="121917" rIns="121917" bIns="121917"/>
          <a:lstStyle/>
          <a:p>
            <a:pPr algn="l" defTabSz="1132840">
              <a:spcBef>
                <a:spcPts val="3200"/>
              </a:spcBef>
              <a:defRPr sz="1600" cap="none" spc="602"/>
            </a:pPr>
            <a:endParaRPr/>
          </a:p>
        </p:txBody>
      </p:sp>
      <p:sp>
        <p:nvSpPr>
          <p:cNvPr id="972" name="Rectangle"/>
          <p:cNvSpPr/>
          <p:nvPr/>
        </p:nvSpPr>
        <p:spPr>
          <a:xfrm>
            <a:off x="12734784" y="2901333"/>
            <a:ext cx="9778978" cy="82855"/>
          </a:xfrm>
          <a:prstGeom prst="rect">
            <a:avLst/>
          </a:prstGeom>
          <a:solidFill>
            <a:srgbClr val="FDC608"/>
          </a:solidFill>
          <a:ln w="12700">
            <a:miter lim="400000"/>
          </a:ln>
        </p:spPr>
        <p:txBody>
          <a:bodyPr lIns="121917" tIns="121917" rIns="121917" bIns="121917"/>
          <a:lstStyle/>
          <a:p>
            <a:pPr algn="l" defTabSz="1132840">
              <a:spcBef>
                <a:spcPts val="3200"/>
              </a:spcBef>
              <a:defRPr sz="1600" cap="none" spc="602"/>
            </a:pPr>
            <a:endParaRPr/>
          </a:p>
        </p:txBody>
      </p:sp>
      <p:sp>
        <p:nvSpPr>
          <p:cNvPr id="973" name="Line"/>
          <p:cNvSpPr/>
          <p:nvPr/>
        </p:nvSpPr>
        <p:spPr>
          <a:xfrm>
            <a:off x="2439034" y="4357565"/>
            <a:ext cx="9769655" cy="1"/>
          </a:xfrm>
          <a:prstGeom prst="line">
            <a:avLst/>
          </a:prstGeom>
          <a:ln w="25400">
            <a:solidFill>
              <a:srgbClr val="15181A"/>
            </a:solidFill>
            <a:prstDash val="sysDash"/>
          </a:ln>
        </p:spPr>
        <p:txBody>
          <a:bodyPr lIns="121917" tIns="121917" rIns="121917" bIns="121917"/>
          <a:lstStyle/>
          <a:p>
            <a:pPr algn="l" defTabSz="1132840">
              <a:spcBef>
                <a:spcPts val="3200"/>
              </a:spcBef>
              <a:defRPr sz="1600" cap="none" spc="602">
                <a:latin typeface="+mn-lt"/>
                <a:ea typeface="+mn-ea"/>
                <a:cs typeface="+mn-cs"/>
                <a:sym typeface="Montserrat Light"/>
              </a:defRPr>
            </a:pPr>
            <a:endParaRPr/>
          </a:p>
        </p:txBody>
      </p:sp>
      <p:sp>
        <p:nvSpPr>
          <p:cNvPr id="974" name="Rectangle"/>
          <p:cNvSpPr>
            <a:spLocks noGrp="1"/>
          </p:cNvSpPr>
          <p:nvPr>
            <p:ph type="body" sz="quarter" idx="22"/>
          </p:nvPr>
        </p:nvSpPr>
        <p:spPr>
          <a:xfrm>
            <a:off x="12544028" y="3261205"/>
            <a:ext cx="9769655" cy="795134"/>
          </a:xfrm>
          <a:prstGeom prst="rect">
            <a:avLst/>
          </a:prstGeom>
        </p:spPr>
        <p:txBody>
          <a:bodyPr lIns="99327" tIns="99327" rIns="99327" bIns="99327">
            <a:normAutofit/>
          </a:bodyPr>
          <a:lstStyle/>
          <a:p>
            <a:pPr marL="0" indent="0">
              <a:lnSpc>
                <a:spcPct val="90000"/>
              </a:lnSpc>
              <a:spcBef>
                <a:spcPts val="1000"/>
              </a:spcBef>
              <a:buSzTx/>
              <a:buFontTx/>
              <a:buNone/>
              <a:defRPr sz="2600" spc="208">
                <a:latin typeface="+mj-lt"/>
                <a:ea typeface="+mj-ea"/>
                <a:cs typeface="+mj-cs"/>
                <a:sym typeface="Montserrat"/>
              </a:defRPr>
            </a:pPr>
            <a:endParaRPr/>
          </a:p>
        </p:txBody>
      </p:sp>
      <p:sp>
        <p:nvSpPr>
          <p:cNvPr id="975" name="Line"/>
          <p:cNvSpPr/>
          <p:nvPr/>
        </p:nvSpPr>
        <p:spPr>
          <a:xfrm>
            <a:off x="12734783" y="4357565"/>
            <a:ext cx="9769656" cy="1"/>
          </a:xfrm>
          <a:prstGeom prst="line">
            <a:avLst/>
          </a:prstGeom>
          <a:ln w="25400">
            <a:solidFill>
              <a:srgbClr val="15181A"/>
            </a:solidFill>
            <a:prstDash val="sysDash"/>
          </a:ln>
        </p:spPr>
        <p:txBody>
          <a:bodyPr lIns="121917" tIns="121917" rIns="121917" bIns="121917"/>
          <a:lstStyle/>
          <a:p>
            <a:pPr algn="l" defTabSz="1132840">
              <a:spcBef>
                <a:spcPts val="3200"/>
              </a:spcBef>
              <a:defRPr sz="1600" cap="none" spc="602">
                <a:latin typeface="+mn-lt"/>
                <a:ea typeface="+mn-ea"/>
                <a:cs typeface="+mn-cs"/>
                <a:sym typeface="Montserrat Light"/>
              </a:defRPr>
            </a:pPr>
            <a:endParaRPr/>
          </a:p>
        </p:txBody>
      </p:sp>
      <p:sp>
        <p:nvSpPr>
          <p:cNvPr id="976" name="Rectangle"/>
          <p:cNvSpPr>
            <a:spLocks noGrp="1"/>
          </p:cNvSpPr>
          <p:nvPr>
            <p:ph type="body" sz="quarter" idx="23"/>
          </p:nvPr>
        </p:nvSpPr>
        <p:spPr>
          <a:xfrm>
            <a:off x="12559287" y="4865975"/>
            <a:ext cx="9769655" cy="6385852"/>
          </a:xfrm>
          <a:prstGeom prst="rect">
            <a:avLst/>
          </a:prstGeom>
        </p:spPr>
        <p:txBody>
          <a:bodyPr lIns="99327" tIns="99327" rIns="99327" bIns="99327">
            <a:normAutofit/>
          </a:bodyPr>
          <a:lstStyle/>
          <a:p>
            <a:pPr marL="0" indent="0">
              <a:lnSpc>
                <a:spcPct val="90000"/>
              </a:lnSpc>
              <a:buSzTx/>
              <a:buFontTx/>
              <a:buNone/>
              <a:defRPr sz="2000" spc="159">
                <a:latin typeface="+mn-lt"/>
                <a:ea typeface="+mn-ea"/>
                <a:cs typeface="+mn-cs"/>
                <a:sym typeface="Montserrat Light"/>
              </a:defRPr>
            </a:pPr>
            <a:endParaRPr/>
          </a:p>
        </p:txBody>
      </p:sp>
      <p:sp>
        <p:nvSpPr>
          <p:cNvPr id="977" name="Rectangle"/>
          <p:cNvSpPr>
            <a:spLocks noGrp="1"/>
          </p:cNvSpPr>
          <p:nvPr>
            <p:ph type="body" sz="quarter" idx="24"/>
          </p:nvPr>
        </p:nvSpPr>
        <p:spPr>
          <a:xfrm>
            <a:off x="569692" y="380986"/>
            <a:ext cx="22157247" cy="829878"/>
          </a:xfrm>
          <a:prstGeom prst="rect">
            <a:avLst/>
          </a:prstGeom>
        </p:spPr>
        <p:txBody>
          <a:bodyPr lIns="99327" tIns="99327" rIns="99327" bIns="99327">
            <a:normAutofit/>
          </a:bodyPr>
          <a:lstStyle/>
          <a:p>
            <a:pPr marL="849626" indent="-849626">
              <a:lnSpc>
                <a:spcPct val="90000"/>
              </a:lnSpc>
              <a:buSzTx/>
              <a:buFontTx/>
              <a:buNone/>
              <a:defRPr sz="1600" cap="all" spc="800">
                <a:solidFill>
                  <a:srgbClr val="53585F"/>
                </a:solidFill>
                <a:latin typeface="+mj-lt"/>
                <a:ea typeface="+mj-ea"/>
                <a:cs typeface="+mj-cs"/>
                <a:sym typeface="Montserrat"/>
              </a:defRPr>
            </a:pPr>
            <a:endParaRPr/>
          </a:p>
        </p:txBody>
      </p:sp>
      <p:sp>
        <p:nvSpPr>
          <p:cNvPr id="978" name="Rectangle"/>
          <p:cNvSpPr>
            <a:spLocks noGrp="1"/>
          </p:cNvSpPr>
          <p:nvPr>
            <p:ph type="body" sz="quarter" idx="25"/>
          </p:nvPr>
        </p:nvSpPr>
        <p:spPr>
          <a:xfrm>
            <a:off x="2248279" y="4865975"/>
            <a:ext cx="9769655" cy="6385852"/>
          </a:xfrm>
          <a:prstGeom prst="rect">
            <a:avLst/>
          </a:prstGeom>
        </p:spPr>
        <p:txBody>
          <a:bodyPr lIns="99327" tIns="99327" rIns="99327" bIns="99327">
            <a:normAutofit/>
          </a:bodyPr>
          <a:lstStyle/>
          <a:p>
            <a:pPr marL="0" indent="0">
              <a:lnSpc>
                <a:spcPct val="90000"/>
              </a:lnSpc>
              <a:buSzTx/>
              <a:buFontTx/>
              <a:buNone/>
              <a:defRPr sz="2000" spc="159">
                <a:latin typeface="+mn-lt"/>
                <a:ea typeface="+mn-ea"/>
                <a:cs typeface="+mn-cs"/>
                <a:sym typeface="Montserrat Light"/>
              </a:defRPr>
            </a:pPr>
            <a:endParaRPr/>
          </a:p>
        </p:txBody>
      </p:sp>
      <p:sp>
        <p:nvSpPr>
          <p:cNvPr id="979" name="PROPOSAL FOR FACEBOOK"/>
          <p:cNvSpPr txBox="1">
            <a:spLocks noGrp="1"/>
          </p:cNvSpPr>
          <p:nvPr>
            <p:ph type="body" sz="quarter" idx="26"/>
          </p:nvPr>
        </p:nvSpPr>
        <p:spPr>
          <a:xfrm rot="5400000">
            <a:off x="-1950483" y="6287786"/>
            <a:ext cx="5181405" cy="447036"/>
          </a:xfrm>
          <a:prstGeom prst="rect">
            <a:avLst/>
          </a:prstGeom>
        </p:spPr>
        <p:txBody>
          <a:bodyPr lIns="121917" tIns="121917" rIns="121917" bIns="121917" anchor="b">
            <a:normAutofit/>
          </a:bodyPr>
          <a:lstStyle>
            <a:lvl1pPr marL="0" indent="0" defTabSz="1223634">
              <a:spcBef>
                <a:spcPts val="1300"/>
              </a:spcBef>
              <a:buSzTx/>
              <a:buFontTx/>
              <a:buNone/>
              <a:defRPr sz="1200" spc="960">
                <a:solidFill>
                  <a:srgbClr val="53585F">
                    <a:alpha val="63000"/>
                  </a:srgbClr>
                </a:solidFill>
                <a:latin typeface="+mj-lt"/>
                <a:ea typeface="+mj-ea"/>
                <a:cs typeface="+mj-cs"/>
                <a:sym typeface="Montserrat"/>
              </a:defRPr>
            </a:lvl1pPr>
          </a:lstStyle>
          <a:p>
            <a:r>
              <a:t>PROPOSAL FOR FACEBOOK</a:t>
            </a:r>
          </a:p>
        </p:txBody>
      </p:sp>
    </p:spTree>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x">
  <p:cSld name="NUMBER SLIDE 1">
    <p:bg>
      <p:bgPr>
        <a:solidFill>
          <a:srgbClr val="E7EAEC"/>
        </a:solidFill>
        <a:effectLst/>
      </p:bgPr>
    </p:bg>
    <p:spTree>
      <p:nvGrpSpPr>
        <p:cNvPr id="1" name=""/>
        <p:cNvGrpSpPr/>
        <p:nvPr/>
      </p:nvGrpSpPr>
      <p:grpSpPr>
        <a:xfrm>
          <a:off x="0" y="0"/>
          <a:ext cx="0" cy="0"/>
          <a:chOff x="0" y="0"/>
          <a:chExt cx="0" cy="0"/>
        </a:xfrm>
      </p:grpSpPr>
      <p:sp>
        <p:nvSpPr>
          <p:cNvPr id="986" name="Rectangle"/>
          <p:cNvSpPr/>
          <p:nvPr/>
        </p:nvSpPr>
        <p:spPr>
          <a:xfrm>
            <a:off x="-35796" y="-1"/>
            <a:ext cx="24402131" cy="1301191"/>
          </a:xfrm>
          <a:prstGeom prst="rect">
            <a:avLst/>
          </a:prstGeom>
          <a:solidFill>
            <a:srgbClr val="FFFFFF"/>
          </a:solidFill>
          <a:ln w="12700">
            <a:miter lim="400000"/>
          </a:ln>
        </p:spPr>
        <p:txBody>
          <a:bodyPr lIns="121917" tIns="121917" rIns="121917" bIns="121917" anchor="ctr"/>
          <a:lstStyle/>
          <a:p>
            <a:pPr defTabSz="1132840">
              <a:spcBef>
                <a:spcPts val="3200"/>
              </a:spcBef>
              <a:defRPr sz="5600" cap="none" spc="448">
                <a:solidFill>
                  <a:srgbClr val="777F8B"/>
                </a:solidFill>
                <a:latin typeface="Calibri"/>
                <a:ea typeface="Calibri"/>
                <a:cs typeface="Calibri"/>
                <a:sym typeface="Calibri"/>
              </a:defRPr>
            </a:pPr>
            <a:endParaRPr/>
          </a:p>
        </p:txBody>
      </p:sp>
      <p:grpSp>
        <p:nvGrpSpPr>
          <p:cNvPr id="991" name="Group"/>
          <p:cNvGrpSpPr/>
          <p:nvPr/>
        </p:nvGrpSpPr>
        <p:grpSpPr>
          <a:xfrm>
            <a:off x="24584" y="2187570"/>
            <a:ext cx="11633585" cy="11193927"/>
            <a:chOff x="0" y="0"/>
            <a:chExt cx="11633583" cy="11193926"/>
          </a:xfrm>
        </p:grpSpPr>
        <p:sp>
          <p:nvSpPr>
            <p:cNvPr id="987" name="Shape"/>
            <p:cNvSpPr/>
            <p:nvPr/>
          </p:nvSpPr>
          <p:spPr>
            <a:xfrm>
              <a:off x="0" y="0"/>
              <a:ext cx="11633585" cy="11193926"/>
            </a:xfrm>
            <a:custGeom>
              <a:avLst/>
              <a:gdLst/>
              <a:ahLst/>
              <a:cxnLst>
                <a:cxn ang="0">
                  <a:pos x="wd2" y="hd2"/>
                </a:cxn>
                <a:cxn ang="5400000">
                  <a:pos x="wd2" y="hd2"/>
                </a:cxn>
                <a:cxn ang="10800000">
                  <a:pos x="wd2" y="hd2"/>
                </a:cxn>
                <a:cxn ang="16200000">
                  <a:pos x="wd2" y="hd2"/>
                </a:cxn>
              </a:cxnLst>
              <a:rect l="0" t="0" r="r" b="b"/>
              <a:pathLst>
                <a:path w="21600" h="21600" extrusionOk="0">
                  <a:moveTo>
                    <a:pt x="14072" y="0"/>
                  </a:moveTo>
                  <a:lnTo>
                    <a:pt x="0" y="0"/>
                  </a:lnTo>
                  <a:lnTo>
                    <a:pt x="0" y="21600"/>
                  </a:lnTo>
                  <a:lnTo>
                    <a:pt x="13382" y="21600"/>
                  </a:lnTo>
                  <a:lnTo>
                    <a:pt x="21600" y="10327"/>
                  </a:lnTo>
                  <a:lnTo>
                    <a:pt x="14072" y="0"/>
                  </a:lnTo>
                  <a:close/>
                </a:path>
              </a:pathLst>
            </a:custGeom>
            <a:solidFill>
              <a:srgbClr val="000000">
                <a:alpha val="3000"/>
              </a:srgbClr>
            </a:solidFill>
            <a:ln w="12700" cap="flat">
              <a:noFill/>
              <a:miter lim="400000"/>
            </a:ln>
            <a:effectLst/>
          </p:spPr>
          <p:txBody>
            <a:bodyPr wrap="square" lIns="121917" tIns="121917" rIns="121917" bIns="121917" numCol="1" anchor="t">
              <a:noAutofit/>
            </a:bodyPr>
            <a:lstStyle/>
            <a:p>
              <a:pPr algn="l" defTabSz="1132840">
                <a:spcBef>
                  <a:spcPts val="3200"/>
                </a:spcBef>
                <a:defRPr sz="5600" spc="448">
                  <a:solidFill>
                    <a:srgbClr val="000000"/>
                  </a:solidFill>
                  <a:latin typeface="+mn-lt"/>
                  <a:ea typeface="+mn-ea"/>
                  <a:cs typeface="+mn-cs"/>
                  <a:sym typeface="Montserrat Light"/>
                </a:defRPr>
              </a:pPr>
              <a:endParaRPr/>
            </a:p>
          </p:txBody>
        </p:sp>
        <p:sp>
          <p:nvSpPr>
            <p:cNvPr id="988" name="Rectangle"/>
            <p:cNvSpPr/>
            <p:nvPr/>
          </p:nvSpPr>
          <p:spPr>
            <a:xfrm>
              <a:off x="20152" y="1592506"/>
              <a:ext cx="1697342" cy="7732903"/>
            </a:xfrm>
            <a:prstGeom prst="rect">
              <a:avLst/>
            </a:prstGeom>
            <a:solidFill>
              <a:srgbClr val="FFFFFF">
                <a:alpha val="31000"/>
              </a:srgbClr>
            </a:solidFill>
            <a:ln w="12700" cap="flat">
              <a:noFill/>
              <a:miter lim="400000"/>
            </a:ln>
            <a:effectLst/>
          </p:spPr>
          <p:txBody>
            <a:bodyPr wrap="square" lIns="121917" tIns="121917" rIns="121917" bIns="121917" numCol="1" anchor="t">
              <a:noAutofit/>
            </a:bodyPr>
            <a:lstStyle/>
            <a:p>
              <a:pPr algn="l" defTabSz="1132840">
                <a:spcBef>
                  <a:spcPts val="3200"/>
                </a:spcBef>
                <a:defRPr sz="5600" spc="448">
                  <a:solidFill>
                    <a:srgbClr val="000000"/>
                  </a:solidFill>
                  <a:latin typeface="+mn-lt"/>
                  <a:ea typeface="+mn-ea"/>
                  <a:cs typeface="+mn-cs"/>
                  <a:sym typeface="Montserrat Light"/>
                </a:defRPr>
              </a:pPr>
              <a:endParaRPr/>
            </a:p>
          </p:txBody>
        </p:sp>
        <p:sp>
          <p:nvSpPr>
            <p:cNvPr id="989" name="Shape"/>
            <p:cNvSpPr/>
            <p:nvPr/>
          </p:nvSpPr>
          <p:spPr>
            <a:xfrm>
              <a:off x="3873231" y="4327016"/>
              <a:ext cx="1972268" cy="202360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241" y="749"/>
                  </a:lnTo>
                  <a:lnTo>
                    <a:pt x="20794" y="1570"/>
                  </a:lnTo>
                  <a:lnTo>
                    <a:pt x="20258" y="2464"/>
                  </a:lnTo>
                  <a:lnTo>
                    <a:pt x="19633" y="3430"/>
                  </a:lnTo>
                  <a:lnTo>
                    <a:pt x="19043" y="4228"/>
                  </a:lnTo>
                  <a:lnTo>
                    <a:pt x="18362" y="5022"/>
                  </a:lnTo>
                  <a:lnTo>
                    <a:pt x="17590" y="5810"/>
                  </a:lnTo>
                  <a:lnTo>
                    <a:pt x="16725" y="6592"/>
                  </a:lnTo>
                  <a:lnTo>
                    <a:pt x="15767" y="7370"/>
                  </a:lnTo>
                  <a:lnTo>
                    <a:pt x="14899" y="8005"/>
                  </a:lnTo>
                  <a:lnTo>
                    <a:pt x="13953" y="8619"/>
                  </a:lnTo>
                  <a:lnTo>
                    <a:pt x="12931" y="9212"/>
                  </a:lnTo>
                  <a:lnTo>
                    <a:pt x="11832" y="9784"/>
                  </a:lnTo>
                  <a:lnTo>
                    <a:pt x="10657" y="10335"/>
                  </a:lnTo>
                  <a:lnTo>
                    <a:pt x="9405" y="10864"/>
                  </a:lnTo>
                  <a:lnTo>
                    <a:pt x="8415" y="11237"/>
                  </a:lnTo>
                  <a:lnTo>
                    <a:pt x="7372" y="11574"/>
                  </a:lnTo>
                  <a:lnTo>
                    <a:pt x="6275" y="11877"/>
                  </a:lnTo>
                  <a:lnTo>
                    <a:pt x="5126" y="12145"/>
                  </a:lnTo>
                  <a:lnTo>
                    <a:pt x="3923" y="12378"/>
                  </a:lnTo>
                  <a:lnTo>
                    <a:pt x="2668" y="12576"/>
                  </a:lnTo>
                  <a:lnTo>
                    <a:pt x="1360" y="12739"/>
                  </a:lnTo>
                  <a:lnTo>
                    <a:pt x="0" y="12868"/>
                  </a:lnTo>
                  <a:lnTo>
                    <a:pt x="2231" y="13129"/>
                  </a:lnTo>
                  <a:lnTo>
                    <a:pt x="4316" y="13446"/>
                  </a:lnTo>
                  <a:lnTo>
                    <a:pt x="6258" y="13812"/>
                  </a:lnTo>
                  <a:lnTo>
                    <a:pt x="8061" y="14222"/>
                  </a:lnTo>
                  <a:lnTo>
                    <a:pt x="9730" y="14668"/>
                  </a:lnTo>
                  <a:lnTo>
                    <a:pt x="11269" y="15145"/>
                  </a:lnTo>
                  <a:lnTo>
                    <a:pt x="12682" y="15646"/>
                  </a:lnTo>
                  <a:lnTo>
                    <a:pt x="13973" y="16164"/>
                  </a:lnTo>
                  <a:lnTo>
                    <a:pt x="15147" y="16694"/>
                  </a:lnTo>
                  <a:lnTo>
                    <a:pt x="16208" y="17228"/>
                  </a:lnTo>
                  <a:lnTo>
                    <a:pt x="17159" y="17761"/>
                  </a:lnTo>
                  <a:lnTo>
                    <a:pt x="18006" y="18286"/>
                  </a:lnTo>
                  <a:lnTo>
                    <a:pt x="18752" y="18797"/>
                  </a:lnTo>
                  <a:lnTo>
                    <a:pt x="19959" y="19750"/>
                  </a:lnTo>
                  <a:lnTo>
                    <a:pt x="20813" y="20569"/>
                  </a:lnTo>
                  <a:lnTo>
                    <a:pt x="21349" y="21202"/>
                  </a:lnTo>
                  <a:lnTo>
                    <a:pt x="21600" y="21600"/>
                  </a:lnTo>
                  <a:lnTo>
                    <a:pt x="21600" y="0"/>
                  </a:lnTo>
                  <a:close/>
                </a:path>
              </a:pathLst>
            </a:custGeom>
            <a:solidFill>
              <a:srgbClr val="FFFFFF">
                <a:alpha val="31000"/>
              </a:srgbClr>
            </a:solidFill>
            <a:ln w="12700" cap="flat">
              <a:noFill/>
              <a:miter lim="400000"/>
            </a:ln>
            <a:effectLst/>
          </p:spPr>
          <p:txBody>
            <a:bodyPr wrap="square" lIns="121917" tIns="121917" rIns="121917" bIns="121917" numCol="1" anchor="t">
              <a:noAutofit/>
            </a:bodyPr>
            <a:lstStyle/>
            <a:p>
              <a:pPr algn="l" defTabSz="1132840">
                <a:spcBef>
                  <a:spcPts val="3200"/>
                </a:spcBef>
                <a:defRPr sz="5600" spc="448">
                  <a:solidFill>
                    <a:srgbClr val="000000"/>
                  </a:solidFill>
                  <a:latin typeface="+mn-lt"/>
                  <a:ea typeface="+mn-ea"/>
                  <a:cs typeface="+mn-cs"/>
                  <a:sym typeface="Montserrat Light"/>
                </a:defRPr>
              </a:pPr>
              <a:endParaRPr/>
            </a:p>
          </p:txBody>
        </p:sp>
        <p:sp>
          <p:nvSpPr>
            <p:cNvPr id="990" name="Shape"/>
            <p:cNvSpPr/>
            <p:nvPr/>
          </p:nvSpPr>
          <p:spPr>
            <a:xfrm>
              <a:off x="2787725" y="1592514"/>
              <a:ext cx="3057774" cy="154082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1385" y="124"/>
                  </a:lnTo>
                  <a:lnTo>
                    <a:pt x="2710" y="317"/>
                  </a:lnTo>
                  <a:lnTo>
                    <a:pt x="3977" y="576"/>
                  </a:lnTo>
                  <a:lnTo>
                    <a:pt x="5187" y="896"/>
                  </a:lnTo>
                  <a:lnTo>
                    <a:pt x="6342" y="1273"/>
                  </a:lnTo>
                  <a:lnTo>
                    <a:pt x="7442" y="1705"/>
                  </a:lnTo>
                  <a:lnTo>
                    <a:pt x="8489" y="2187"/>
                  </a:lnTo>
                  <a:lnTo>
                    <a:pt x="9484" y="2716"/>
                  </a:lnTo>
                  <a:lnTo>
                    <a:pt x="10428" y="3287"/>
                  </a:lnTo>
                  <a:lnTo>
                    <a:pt x="11323" y="3897"/>
                  </a:lnTo>
                  <a:lnTo>
                    <a:pt x="12171" y="4542"/>
                  </a:lnTo>
                  <a:lnTo>
                    <a:pt x="12971" y="5219"/>
                  </a:lnTo>
                  <a:lnTo>
                    <a:pt x="13726" y="5924"/>
                  </a:lnTo>
                  <a:lnTo>
                    <a:pt x="14437" y="6652"/>
                  </a:lnTo>
                  <a:lnTo>
                    <a:pt x="15105" y="7400"/>
                  </a:lnTo>
                  <a:lnTo>
                    <a:pt x="15731" y="8165"/>
                  </a:lnTo>
                  <a:lnTo>
                    <a:pt x="16317" y="8942"/>
                  </a:lnTo>
                  <a:lnTo>
                    <a:pt x="16864" y="9728"/>
                  </a:lnTo>
                  <a:lnTo>
                    <a:pt x="17373" y="10519"/>
                  </a:lnTo>
                  <a:lnTo>
                    <a:pt x="17846" y="11312"/>
                  </a:lnTo>
                  <a:lnTo>
                    <a:pt x="18283" y="12102"/>
                  </a:lnTo>
                  <a:lnTo>
                    <a:pt x="18687" y="12885"/>
                  </a:lnTo>
                  <a:lnTo>
                    <a:pt x="19058" y="13659"/>
                  </a:lnTo>
                  <a:lnTo>
                    <a:pt x="19707" y="15161"/>
                  </a:lnTo>
                  <a:lnTo>
                    <a:pt x="20241" y="16578"/>
                  </a:lnTo>
                  <a:lnTo>
                    <a:pt x="20670" y="17879"/>
                  </a:lnTo>
                  <a:lnTo>
                    <a:pt x="21005" y="19035"/>
                  </a:lnTo>
                  <a:lnTo>
                    <a:pt x="21254" y="20015"/>
                  </a:lnTo>
                  <a:lnTo>
                    <a:pt x="21493" y="21090"/>
                  </a:lnTo>
                  <a:lnTo>
                    <a:pt x="21577" y="21499"/>
                  </a:lnTo>
                  <a:lnTo>
                    <a:pt x="21600" y="21600"/>
                  </a:lnTo>
                  <a:lnTo>
                    <a:pt x="21600" y="0"/>
                  </a:lnTo>
                  <a:close/>
                </a:path>
              </a:pathLst>
            </a:custGeom>
            <a:solidFill>
              <a:srgbClr val="FFFFFF">
                <a:alpha val="31000"/>
              </a:srgbClr>
            </a:solidFill>
            <a:ln w="12700" cap="flat">
              <a:noFill/>
              <a:miter lim="400000"/>
            </a:ln>
            <a:effectLst/>
          </p:spPr>
          <p:txBody>
            <a:bodyPr wrap="square" lIns="121917" tIns="121917" rIns="121917" bIns="121917" numCol="1" anchor="t">
              <a:noAutofit/>
            </a:bodyPr>
            <a:lstStyle/>
            <a:p>
              <a:pPr algn="l" defTabSz="1132840">
                <a:spcBef>
                  <a:spcPts val="3200"/>
                </a:spcBef>
                <a:defRPr sz="5600" spc="448">
                  <a:solidFill>
                    <a:srgbClr val="000000"/>
                  </a:solidFill>
                  <a:latin typeface="+mn-lt"/>
                  <a:ea typeface="+mn-ea"/>
                  <a:cs typeface="+mn-cs"/>
                  <a:sym typeface="Montserrat Light"/>
                </a:defRPr>
              </a:pPr>
              <a:endParaRPr/>
            </a:p>
          </p:txBody>
        </p:sp>
      </p:grpSp>
      <p:pic>
        <p:nvPicPr>
          <p:cNvPr id="992" name="image1.png" descr="image1.png"/>
          <p:cNvPicPr>
            <a:picLocks noChangeAspect="1"/>
          </p:cNvPicPr>
          <p:nvPr/>
        </p:nvPicPr>
        <p:blipFill>
          <a:blip r:embed="rId2"/>
          <a:stretch>
            <a:fillRect/>
          </a:stretch>
        </p:blipFill>
        <p:spPr>
          <a:xfrm>
            <a:off x="-14865" y="8844936"/>
            <a:ext cx="985801" cy="46107"/>
          </a:xfrm>
          <a:prstGeom prst="rect">
            <a:avLst/>
          </a:prstGeom>
          <a:ln w="12700">
            <a:miter lim="400000"/>
          </a:ln>
        </p:spPr>
      </p:pic>
      <p:grpSp>
        <p:nvGrpSpPr>
          <p:cNvPr id="997" name="Group"/>
          <p:cNvGrpSpPr/>
          <p:nvPr/>
        </p:nvGrpSpPr>
        <p:grpSpPr>
          <a:xfrm>
            <a:off x="22828953" y="350733"/>
            <a:ext cx="928772" cy="681067"/>
            <a:chOff x="0" y="0"/>
            <a:chExt cx="928770" cy="681065"/>
          </a:xfrm>
        </p:grpSpPr>
        <p:sp>
          <p:nvSpPr>
            <p:cNvPr id="993" name="Shape"/>
            <p:cNvSpPr/>
            <p:nvPr/>
          </p:nvSpPr>
          <p:spPr>
            <a:xfrm>
              <a:off x="-1" y="0"/>
              <a:ext cx="928772" cy="681067"/>
            </a:xfrm>
            <a:custGeom>
              <a:avLst/>
              <a:gdLst/>
              <a:ahLst/>
              <a:cxnLst>
                <a:cxn ang="0">
                  <a:pos x="wd2" y="hd2"/>
                </a:cxn>
                <a:cxn ang="5400000">
                  <a:pos x="wd2" y="hd2"/>
                </a:cxn>
                <a:cxn ang="10800000">
                  <a:pos x="wd2" y="hd2"/>
                </a:cxn>
                <a:cxn ang="16200000">
                  <a:pos x="wd2" y="hd2"/>
                </a:cxn>
              </a:cxnLst>
              <a:rect l="0" t="0" r="r" b="b"/>
              <a:pathLst>
                <a:path w="21600" h="21600" extrusionOk="0">
                  <a:moveTo>
                    <a:pt x="16200" y="0"/>
                  </a:moveTo>
                  <a:lnTo>
                    <a:pt x="5400" y="0"/>
                  </a:lnTo>
                  <a:lnTo>
                    <a:pt x="0" y="10800"/>
                  </a:lnTo>
                  <a:lnTo>
                    <a:pt x="5400" y="21600"/>
                  </a:lnTo>
                  <a:lnTo>
                    <a:pt x="16200" y="21600"/>
                  </a:lnTo>
                  <a:lnTo>
                    <a:pt x="21600" y="10800"/>
                  </a:lnTo>
                  <a:lnTo>
                    <a:pt x="16200" y="0"/>
                  </a:lnTo>
                  <a:close/>
                </a:path>
              </a:pathLst>
            </a:custGeom>
            <a:solidFill>
              <a:srgbClr val="FDC608"/>
            </a:solidFill>
            <a:ln w="12700" cap="flat">
              <a:noFill/>
              <a:miter lim="400000"/>
            </a:ln>
            <a:effectLst/>
          </p:spPr>
          <p:txBody>
            <a:bodyPr wrap="square" lIns="121917" tIns="121917" rIns="121917" bIns="121917" numCol="1" anchor="t">
              <a:noAutofit/>
            </a:bodyPr>
            <a:lstStyle/>
            <a:p>
              <a:pPr algn="l" defTabSz="1132840">
                <a:spcBef>
                  <a:spcPts val="3200"/>
                </a:spcBef>
                <a:defRPr sz="5600" cap="none" spc="448">
                  <a:solidFill>
                    <a:srgbClr val="000000"/>
                  </a:solidFill>
                  <a:latin typeface="Calibri"/>
                  <a:ea typeface="Calibri"/>
                  <a:cs typeface="Calibri"/>
                  <a:sym typeface="Calibri"/>
                </a:defRPr>
              </a:pPr>
              <a:endParaRPr/>
            </a:p>
          </p:txBody>
        </p:sp>
        <p:sp>
          <p:nvSpPr>
            <p:cNvPr id="994" name="Line"/>
            <p:cNvSpPr/>
            <p:nvPr/>
          </p:nvSpPr>
          <p:spPr>
            <a:xfrm flipH="1">
              <a:off x="367459" y="121402"/>
              <a:ext cx="1" cy="450747"/>
            </a:xfrm>
            <a:prstGeom prst="line">
              <a:avLst/>
            </a:prstGeom>
            <a:noFill/>
            <a:ln w="101600" cap="flat">
              <a:solidFill>
                <a:srgbClr val="3C3C3B"/>
              </a:solidFill>
              <a:prstDash val="solid"/>
              <a:round/>
            </a:ln>
            <a:effectLst/>
          </p:spPr>
          <p:txBody>
            <a:bodyPr wrap="square" lIns="121917" tIns="121917" rIns="121917" bIns="121917" numCol="1" anchor="t">
              <a:noAutofit/>
            </a:bodyPr>
            <a:lstStyle/>
            <a:p>
              <a:pPr algn="l" defTabSz="1132840">
                <a:spcBef>
                  <a:spcPts val="3200"/>
                </a:spcBef>
                <a:defRPr sz="1600" cap="none" spc="602">
                  <a:latin typeface="+mn-lt"/>
                  <a:ea typeface="+mn-ea"/>
                  <a:cs typeface="+mn-cs"/>
                  <a:sym typeface="Montserrat Light"/>
                </a:defRPr>
              </a:pPr>
              <a:endParaRPr/>
            </a:p>
          </p:txBody>
        </p:sp>
        <p:sp>
          <p:nvSpPr>
            <p:cNvPr id="995" name="Shape"/>
            <p:cNvSpPr/>
            <p:nvPr/>
          </p:nvSpPr>
          <p:spPr>
            <a:xfrm>
              <a:off x="521681" y="280794"/>
              <a:ext cx="103453" cy="11795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5764" y="7369"/>
                  </a:lnTo>
                  <a:lnTo>
                    <a:pt x="14105" y="8659"/>
                  </a:lnTo>
                  <a:lnTo>
                    <a:pt x="11986" y="9827"/>
                  </a:lnTo>
                  <a:lnTo>
                    <a:pt x="6835" y="11905"/>
                  </a:lnTo>
                  <a:lnTo>
                    <a:pt x="3692" y="12571"/>
                  </a:lnTo>
                  <a:lnTo>
                    <a:pt x="0" y="12866"/>
                  </a:lnTo>
                  <a:lnTo>
                    <a:pt x="10128" y="14784"/>
                  </a:lnTo>
                  <a:lnTo>
                    <a:pt x="16698" y="17495"/>
                  </a:lnTo>
                  <a:lnTo>
                    <a:pt x="20319" y="20075"/>
                  </a:lnTo>
                  <a:lnTo>
                    <a:pt x="21600" y="21600"/>
                  </a:lnTo>
                  <a:lnTo>
                    <a:pt x="21600" y="0"/>
                  </a:lnTo>
                  <a:close/>
                </a:path>
              </a:pathLst>
            </a:custGeom>
            <a:solidFill>
              <a:srgbClr val="3C3C3B"/>
            </a:solidFill>
            <a:ln w="12700" cap="flat">
              <a:noFill/>
              <a:miter lim="400000"/>
            </a:ln>
            <a:effectLst/>
          </p:spPr>
          <p:txBody>
            <a:bodyPr wrap="square" lIns="121917" tIns="121917" rIns="121917" bIns="121917" numCol="1" anchor="t">
              <a:noAutofit/>
            </a:bodyPr>
            <a:lstStyle/>
            <a:p>
              <a:pPr algn="l" defTabSz="1132840">
                <a:spcBef>
                  <a:spcPts val="3200"/>
                </a:spcBef>
                <a:defRPr sz="5600" cap="none" spc="448">
                  <a:solidFill>
                    <a:srgbClr val="000000"/>
                  </a:solidFill>
                  <a:latin typeface="Calibri"/>
                  <a:ea typeface="Calibri"/>
                  <a:cs typeface="Calibri"/>
                  <a:sym typeface="Calibri"/>
                </a:defRPr>
              </a:pPr>
              <a:endParaRPr/>
            </a:p>
          </p:txBody>
        </p:sp>
        <p:sp>
          <p:nvSpPr>
            <p:cNvPr id="996" name="Shape"/>
            <p:cNvSpPr/>
            <p:nvPr/>
          </p:nvSpPr>
          <p:spPr>
            <a:xfrm>
              <a:off x="464739" y="121416"/>
              <a:ext cx="160400" cy="8980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11103" y="3740"/>
                  </a:lnTo>
                  <a:lnTo>
                    <a:pt x="17613" y="10915"/>
                  </a:lnTo>
                  <a:lnTo>
                    <a:pt x="20716" y="18033"/>
                  </a:lnTo>
                  <a:lnTo>
                    <a:pt x="21600" y="21600"/>
                  </a:lnTo>
                  <a:lnTo>
                    <a:pt x="21600" y="0"/>
                  </a:lnTo>
                  <a:close/>
                </a:path>
              </a:pathLst>
            </a:custGeom>
            <a:solidFill>
              <a:srgbClr val="3C3C3B"/>
            </a:solidFill>
            <a:ln w="12700" cap="flat">
              <a:noFill/>
              <a:miter lim="400000"/>
            </a:ln>
            <a:effectLst/>
          </p:spPr>
          <p:txBody>
            <a:bodyPr wrap="square" lIns="121917" tIns="121917" rIns="121917" bIns="121917" numCol="1" anchor="t">
              <a:noAutofit/>
            </a:bodyPr>
            <a:lstStyle/>
            <a:p>
              <a:pPr algn="l" defTabSz="1132840">
                <a:spcBef>
                  <a:spcPts val="3200"/>
                </a:spcBef>
                <a:defRPr sz="5600" cap="none" spc="448">
                  <a:solidFill>
                    <a:srgbClr val="000000"/>
                  </a:solidFill>
                  <a:latin typeface="Calibri"/>
                  <a:ea typeface="Calibri"/>
                  <a:cs typeface="Calibri"/>
                  <a:sym typeface="Calibri"/>
                </a:defRPr>
              </a:pPr>
              <a:endParaRPr/>
            </a:p>
          </p:txBody>
        </p:sp>
      </p:grpSp>
      <p:sp>
        <p:nvSpPr>
          <p:cNvPr id="998" name="PAGE"/>
          <p:cNvSpPr txBox="1"/>
          <p:nvPr/>
        </p:nvSpPr>
        <p:spPr>
          <a:xfrm rot="5400000">
            <a:off x="49836" y="9458607"/>
            <a:ext cx="1160241" cy="4470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917" tIns="121917" rIns="121917" bIns="121917" anchor="b">
            <a:normAutofit/>
          </a:bodyPr>
          <a:lstStyle>
            <a:lvl1pPr algn="l" defTabSz="1223634">
              <a:lnSpc>
                <a:spcPct val="100000"/>
              </a:lnSpc>
              <a:spcBef>
                <a:spcPts val="1300"/>
              </a:spcBef>
              <a:defRPr sz="1200" cap="none" spc="960">
                <a:solidFill>
                  <a:srgbClr val="53585F">
                    <a:alpha val="63000"/>
                  </a:srgbClr>
                </a:solidFill>
              </a:defRPr>
            </a:lvl1pPr>
          </a:lstStyle>
          <a:p>
            <a:r>
              <a:t>PAGE</a:t>
            </a:r>
          </a:p>
        </p:txBody>
      </p:sp>
      <p:pic>
        <p:nvPicPr>
          <p:cNvPr id="999" name="image2.png" descr="image2.png"/>
          <p:cNvPicPr>
            <a:picLocks noChangeAspect="1"/>
          </p:cNvPicPr>
          <p:nvPr/>
        </p:nvPicPr>
        <p:blipFill>
          <a:blip r:embed="rId3"/>
          <a:stretch>
            <a:fillRect/>
          </a:stretch>
        </p:blipFill>
        <p:spPr>
          <a:xfrm>
            <a:off x="271919" y="10439796"/>
            <a:ext cx="711204" cy="609607"/>
          </a:xfrm>
          <a:prstGeom prst="rect">
            <a:avLst/>
          </a:prstGeom>
          <a:ln w="12700">
            <a:miter lim="400000"/>
          </a:ln>
        </p:spPr>
      </p:pic>
      <p:sp>
        <p:nvSpPr>
          <p:cNvPr id="1000" name="Slide Number"/>
          <p:cNvSpPr txBox="1">
            <a:spLocks noGrp="1"/>
          </p:cNvSpPr>
          <p:nvPr>
            <p:ph type="sldNum" sz="quarter" idx="2"/>
          </p:nvPr>
        </p:nvSpPr>
        <p:spPr>
          <a:xfrm>
            <a:off x="373877" y="10468864"/>
            <a:ext cx="507285" cy="510535"/>
          </a:xfrm>
          <a:prstGeom prst="rect">
            <a:avLst/>
          </a:prstGeom>
        </p:spPr>
        <p:txBody>
          <a:bodyPr lIns="121917" tIns="121917" rIns="121917" bIns="121917" anchor="t"/>
          <a:lstStyle>
            <a:lvl1pPr algn="ctr" defTabSz="1390498">
              <a:defRPr sz="1600" spc="0">
                <a:solidFill>
                  <a:srgbClr val="989898"/>
                </a:solidFill>
                <a:latin typeface="+mn-lt"/>
                <a:ea typeface="+mn-ea"/>
                <a:cs typeface="+mn-cs"/>
                <a:sym typeface="Montserrat Light"/>
              </a:defRPr>
            </a:lvl1pPr>
          </a:lstStyle>
          <a:p>
            <a:fld id="{86CB4B4D-7CA3-9044-876B-883B54F8677D}" type="slidenum">
              <a:t>‹#›</a:t>
            </a:fld>
            <a:endParaRPr/>
          </a:p>
        </p:txBody>
      </p:sp>
      <p:sp>
        <p:nvSpPr>
          <p:cNvPr id="1001" name="Rectangle"/>
          <p:cNvSpPr>
            <a:spLocks noGrp="1"/>
          </p:cNvSpPr>
          <p:nvPr>
            <p:ph type="body" idx="21"/>
          </p:nvPr>
        </p:nvSpPr>
        <p:spPr>
          <a:xfrm>
            <a:off x="6593682" y="2328466"/>
            <a:ext cx="14774335" cy="9673167"/>
          </a:xfrm>
          <a:prstGeom prst="rect">
            <a:avLst/>
          </a:prstGeom>
        </p:spPr>
        <p:txBody>
          <a:bodyPr lIns="121917" tIns="121917" rIns="121917" bIns="121917">
            <a:normAutofit/>
          </a:bodyPr>
          <a:lstStyle/>
          <a:p>
            <a:pPr marL="0" indent="0">
              <a:lnSpc>
                <a:spcPct val="90000"/>
              </a:lnSpc>
              <a:buSzTx/>
              <a:buFontTx/>
              <a:buNone/>
              <a:defRPr sz="2000" spc="159">
                <a:latin typeface="+mn-lt"/>
                <a:ea typeface="+mn-ea"/>
                <a:cs typeface="+mn-cs"/>
                <a:sym typeface="Montserrat Light"/>
              </a:defRPr>
            </a:pPr>
            <a:endParaRPr/>
          </a:p>
        </p:txBody>
      </p:sp>
      <p:sp>
        <p:nvSpPr>
          <p:cNvPr id="1002" name="Rectangle"/>
          <p:cNvSpPr>
            <a:spLocks noGrp="1"/>
          </p:cNvSpPr>
          <p:nvPr>
            <p:ph type="body" sz="quarter" idx="22"/>
          </p:nvPr>
        </p:nvSpPr>
        <p:spPr>
          <a:xfrm>
            <a:off x="1934618" y="4806981"/>
            <a:ext cx="3326972" cy="2903308"/>
          </a:xfrm>
          <a:prstGeom prst="rect">
            <a:avLst/>
          </a:prstGeom>
        </p:spPr>
        <p:txBody>
          <a:bodyPr lIns="121917" tIns="121917" rIns="121917" bIns="121917">
            <a:normAutofit/>
          </a:bodyPr>
          <a:lstStyle/>
          <a:p>
            <a:pPr marL="0" indent="0">
              <a:lnSpc>
                <a:spcPct val="90000"/>
              </a:lnSpc>
              <a:buSzTx/>
              <a:buFontTx/>
              <a:buNone/>
              <a:defRPr sz="3400" spc="272">
                <a:latin typeface="+mn-lt"/>
                <a:ea typeface="+mn-ea"/>
                <a:cs typeface="+mn-cs"/>
                <a:sym typeface="Montserrat Light"/>
              </a:defRPr>
            </a:pPr>
            <a:endParaRPr/>
          </a:p>
        </p:txBody>
      </p:sp>
      <p:sp>
        <p:nvSpPr>
          <p:cNvPr id="1003" name="Rectangle"/>
          <p:cNvSpPr>
            <a:spLocks noGrp="1"/>
          </p:cNvSpPr>
          <p:nvPr>
            <p:ph type="body" sz="quarter" idx="23"/>
          </p:nvPr>
        </p:nvSpPr>
        <p:spPr>
          <a:xfrm>
            <a:off x="569692" y="380986"/>
            <a:ext cx="22157247" cy="829878"/>
          </a:xfrm>
          <a:prstGeom prst="rect">
            <a:avLst/>
          </a:prstGeom>
        </p:spPr>
        <p:txBody>
          <a:bodyPr lIns="99327" tIns="99327" rIns="99327" bIns="99327">
            <a:normAutofit/>
          </a:bodyPr>
          <a:lstStyle/>
          <a:p>
            <a:pPr marL="849626" indent="-849626">
              <a:lnSpc>
                <a:spcPct val="90000"/>
              </a:lnSpc>
              <a:buSzTx/>
              <a:buFontTx/>
              <a:buNone/>
              <a:defRPr sz="1600" cap="all" spc="800">
                <a:solidFill>
                  <a:srgbClr val="53585F"/>
                </a:solidFill>
                <a:latin typeface="+mj-lt"/>
                <a:ea typeface="+mj-ea"/>
                <a:cs typeface="+mj-cs"/>
                <a:sym typeface="Montserrat"/>
              </a:defRPr>
            </a:pPr>
            <a:endParaRPr/>
          </a:p>
        </p:txBody>
      </p:sp>
      <p:sp>
        <p:nvSpPr>
          <p:cNvPr id="1004" name="PROPOSAL FOR FACEBOOK"/>
          <p:cNvSpPr txBox="1">
            <a:spLocks noGrp="1"/>
          </p:cNvSpPr>
          <p:nvPr>
            <p:ph type="body" sz="quarter" idx="24"/>
          </p:nvPr>
        </p:nvSpPr>
        <p:spPr>
          <a:xfrm rot="5400000">
            <a:off x="-1950483" y="6287786"/>
            <a:ext cx="5181405" cy="447036"/>
          </a:xfrm>
          <a:prstGeom prst="rect">
            <a:avLst/>
          </a:prstGeom>
        </p:spPr>
        <p:txBody>
          <a:bodyPr lIns="121917" tIns="121917" rIns="121917" bIns="121917" anchor="b">
            <a:normAutofit/>
          </a:bodyPr>
          <a:lstStyle>
            <a:lvl1pPr marL="0" indent="0" defTabSz="1223634">
              <a:spcBef>
                <a:spcPts val="1300"/>
              </a:spcBef>
              <a:buSzTx/>
              <a:buFontTx/>
              <a:buNone/>
              <a:defRPr sz="1200" spc="960">
                <a:solidFill>
                  <a:srgbClr val="53585F">
                    <a:alpha val="63000"/>
                  </a:srgbClr>
                </a:solidFill>
                <a:latin typeface="+mj-lt"/>
                <a:ea typeface="+mj-ea"/>
                <a:cs typeface="+mj-cs"/>
                <a:sym typeface="Montserrat"/>
              </a:defRPr>
            </a:lvl1pPr>
          </a:lstStyle>
          <a:p>
            <a:r>
              <a:t>PROPOSAL FOR FACEBOOK</a:t>
            </a:r>
          </a:p>
        </p:txBody>
      </p:sp>
      <p:sp>
        <p:nvSpPr>
          <p:cNvPr id="1005" name="Rectangle"/>
          <p:cNvSpPr>
            <a:spLocks noGrp="1"/>
          </p:cNvSpPr>
          <p:nvPr>
            <p:ph type="body" sz="quarter" idx="25"/>
          </p:nvPr>
        </p:nvSpPr>
        <p:spPr>
          <a:xfrm>
            <a:off x="1937308" y="2004132"/>
            <a:ext cx="2132985" cy="2802850"/>
          </a:xfrm>
          <a:prstGeom prst="rect">
            <a:avLst/>
          </a:prstGeom>
        </p:spPr>
        <p:txBody>
          <a:bodyPr lIns="45718" tIns="45718" rIns="45718" bIns="45718" anchor="b">
            <a:normAutofit/>
          </a:bodyPr>
          <a:lstStyle/>
          <a:p>
            <a:pPr marL="0" indent="0" defTabSz="521437">
              <a:lnSpc>
                <a:spcPct val="90000"/>
              </a:lnSpc>
              <a:spcBef>
                <a:spcPts val="600"/>
              </a:spcBef>
              <a:buSzTx/>
              <a:buFontTx/>
              <a:buNone/>
              <a:defRPr sz="17000" spc="1360">
                <a:solidFill>
                  <a:srgbClr val="FFC700"/>
                </a:solidFill>
                <a:latin typeface="+mn-lt"/>
                <a:ea typeface="+mn-ea"/>
                <a:cs typeface="+mn-cs"/>
                <a:sym typeface="Montserrat Light"/>
              </a:defRPr>
            </a:pPr>
            <a:endParaRPr/>
          </a:p>
        </p:txBody>
      </p:sp>
    </p:spTree>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x">
  <p:cSld name="1_NUMBER SLIDE 2">
    <p:bg>
      <p:bgPr>
        <a:solidFill>
          <a:srgbClr val="E7EAEC"/>
        </a:solidFill>
        <a:effectLst/>
      </p:bgPr>
    </p:bg>
    <p:spTree>
      <p:nvGrpSpPr>
        <p:cNvPr id="1" name=""/>
        <p:cNvGrpSpPr/>
        <p:nvPr/>
      </p:nvGrpSpPr>
      <p:grpSpPr>
        <a:xfrm>
          <a:off x="0" y="0"/>
          <a:ext cx="0" cy="0"/>
          <a:chOff x="0" y="0"/>
          <a:chExt cx="0" cy="0"/>
        </a:xfrm>
      </p:grpSpPr>
      <p:sp>
        <p:nvSpPr>
          <p:cNvPr id="1012" name="Rectangle"/>
          <p:cNvSpPr/>
          <p:nvPr/>
        </p:nvSpPr>
        <p:spPr>
          <a:xfrm>
            <a:off x="-35796" y="-1"/>
            <a:ext cx="24402131" cy="1301191"/>
          </a:xfrm>
          <a:prstGeom prst="rect">
            <a:avLst/>
          </a:prstGeom>
          <a:solidFill>
            <a:srgbClr val="FFFFFF"/>
          </a:solidFill>
          <a:ln w="12700">
            <a:miter lim="400000"/>
          </a:ln>
        </p:spPr>
        <p:txBody>
          <a:bodyPr lIns="121917" tIns="121917" rIns="121917" bIns="121917" anchor="ctr"/>
          <a:lstStyle/>
          <a:p>
            <a:pPr defTabSz="1132840">
              <a:spcBef>
                <a:spcPts val="3200"/>
              </a:spcBef>
              <a:defRPr sz="5600" cap="none" spc="448">
                <a:solidFill>
                  <a:srgbClr val="777F8B"/>
                </a:solidFill>
                <a:latin typeface="Calibri"/>
                <a:ea typeface="Calibri"/>
                <a:cs typeface="Calibri"/>
                <a:sym typeface="Calibri"/>
              </a:defRPr>
            </a:pPr>
            <a:endParaRPr/>
          </a:p>
        </p:txBody>
      </p:sp>
      <p:grpSp>
        <p:nvGrpSpPr>
          <p:cNvPr id="1017" name="Group"/>
          <p:cNvGrpSpPr/>
          <p:nvPr/>
        </p:nvGrpSpPr>
        <p:grpSpPr>
          <a:xfrm>
            <a:off x="24584" y="2187570"/>
            <a:ext cx="11633585" cy="11193927"/>
            <a:chOff x="0" y="0"/>
            <a:chExt cx="11633583" cy="11193926"/>
          </a:xfrm>
        </p:grpSpPr>
        <p:sp>
          <p:nvSpPr>
            <p:cNvPr id="1013" name="Shape"/>
            <p:cNvSpPr/>
            <p:nvPr/>
          </p:nvSpPr>
          <p:spPr>
            <a:xfrm>
              <a:off x="0" y="0"/>
              <a:ext cx="11633585" cy="11193926"/>
            </a:xfrm>
            <a:custGeom>
              <a:avLst/>
              <a:gdLst/>
              <a:ahLst/>
              <a:cxnLst>
                <a:cxn ang="0">
                  <a:pos x="wd2" y="hd2"/>
                </a:cxn>
                <a:cxn ang="5400000">
                  <a:pos x="wd2" y="hd2"/>
                </a:cxn>
                <a:cxn ang="10800000">
                  <a:pos x="wd2" y="hd2"/>
                </a:cxn>
                <a:cxn ang="16200000">
                  <a:pos x="wd2" y="hd2"/>
                </a:cxn>
              </a:cxnLst>
              <a:rect l="0" t="0" r="r" b="b"/>
              <a:pathLst>
                <a:path w="21600" h="21600" extrusionOk="0">
                  <a:moveTo>
                    <a:pt x="14072" y="0"/>
                  </a:moveTo>
                  <a:lnTo>
                    <a:pt x="0" y="0"/>
                  </a:lnTo>
                  <a:lnTo>
                    <a:pt x="0" y="21600"/>
                  </a:lnTo>
                  <a:lnTo>
                    <a:pt x="13382" y="21600"/>
                  </a:lnTo>
                  <a:lnTo>
                    <a:pt x="21600" y="10327"/>
                  </a:lnTo>
                  <a:lnTo>
                    <a:pt x="14072" y="0"/>
                  </a:lnTo>
                  <a:close/>
                </a:path>
              </a:pathLst>
            </a:custGeom>
            <a:solidFill>
              <a:srgbClr val="000000">
                <a:alpha val="3000"/>
              </a:srgbClr>
            </a:solidFill>
            <a:ln w="12700" cap="flat">
              <a:noFill/>
              <a:miter lim="400000"/>
            </a:ln>
            <a:effectLst/>
          </p:spPr>
          <p:txBody>
            <a:bodyPr wrap="square" lIns="121917" tIns="121917" rIns="121917" bIns="121917" numCol="1" anchor="t">
              <a:noAutofit/>
            </a:bodyPr>
            <a:lstStyle/>
            <a:p>
              <a:pPr algn="l" defTabSz="1132840">
                <a:spcBef>
                  <a:spcPts val="3200"/>
                </a:spcBef>
                <a:defRPr sz="5600" spc="448">
                  <a:solidFill>
                    <a:srgbClr val="000000"/>
                  </a:solidFill>
                  <a:latin typeface="+mn-lt"/>
                  <a:ea typeface="+mn-ea"/>
                  <a:cs typeface="+mn-cs"/>
                  <a:sym typeface="Montserrat Light"/>
                </a:defRPr>
              </a:pPr>
              <a:endParaRPr/>
            </a:p>
          </p:txBody>
        </p:sp>
        <p:sp>
          <p:nvSpPr>
            <p:cNvPr id="1014" name="Rectangle"/>
            <p:cNvSpPr/>
            <p:nvPr/>
          </p:nvSpPr>
          <p:spPr>
            <a:xfrm>
              <a:off x="20152" y="1592506"/>
              <a:ext cx="1697342" cy="7732903"/>
            </a:xfrm>
            <a:prstGeom prst="rect">
              <a:avLst/>
            </a:prstGeom>
            <a:solidFill>
              <a:srgbClr val="FFFFFF">
                <a:alpha val="31000"/>
              </a:srgbClr>
            </a:solidFill>
            <a:ln w="12700" cap="flat">
              <a:noFill/>
              <a:miter lim="400000"/>
            </a:ln>
            <a:effectLst/>
          </p:spPr>
          <p:txBody>
            <a:bodyPr wrap="square" lIns="121917" tIns="121917" rIns="121917" bIns="121917" numCol="1" anchor="t">
              <a:noAutofit/>
            </a:bodyPr>
            <a:lstStyle/>
            <a:p>
              <a:pPr algn="l" defTabSz="1132840">
                <a:spcBef>
                  <a:spcPts val="3200"/>
                </a:spcBef>
                <a:defRPr sz="5600" spc="448">
                  <a:solidFill>
                    <a:srgbClr val="000000"/>
                  </a:solidFill>
                  <a:latin typeface="+mn-lt"/>
                  <a:ea typeface="+mn-ea"/>
                  <a:cs typeface="+mn-cs"/>
                  <a:sym typeface="Montserrat Light"/>
                </a:defRPr>
              </a:pPr>
              <a:endParaRPr/>
            </a:p>
          </p:txBody>
        </p:sp>
        <p:sp>
          <p:nvSpPr>
            <p:cNvPr id="1015" name="Shape"/>
            <p:cNvSpPr/>
            <p:nvPr/>
          </p:nvSpPr>
          <p:spPr>
            <a:xfrm>
              <a:off x="3873231" y="4327016"/>
              <a:ext cx="1972268" cy="202360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241" y="749"/>
                  </a:lnTo>
                  <a:lnTo>
                    <a:pt x="20794" y="1570"/>
                  </a:lnTo>
                  <a:lnTo>
                    <a:pt x="20258" y="2464"/>
                  </a:lnTo>
                  <a:lnTo>
                    <a:pt x="19633" y="3430"/>
                  </a:lnTo>
                  <a:lnTo>
                    <a:pt x="19043" y="4228"/>
                  </a:lnTo>
                  <a:lnTo>
                    <a:pt x="18362" y="5022"/>
                  </a:lnTo>
                  <a:lnTo>
                    <a:pt x="17590" y="5810"/>
                  </a:lnTo>
                  <a:lnTo>
                    <a:pt x="16725" y="6592"/>
                  </a:lnTo>
                  <a:lnTo>
                    <a:pt x="15767" y="7370"/>
                  </a:lnTo>
                  <a:lnTo>
                    <a:pt x="14899" y="8005"/>
                  </a:lnTo>
                  <a:lnTo>
                    <a:pt x="13953" y="8619"/>
                  </a:lnTo>
                  <a:lnTo>
                    <a:pt x="12931" y="9212"/>
                  </a:lnTo>
                  <a:lnTo>
                    <a:pt x="11832" y="9784"/>
                  </a:lnTo>
                  <a:lnTo>
                    <a:pt x="10657" y="10335"/>
                  </a:lnTo>
                  <a:lnTo>
                    <a:pt x="9405" y="10864"/>
                  </a:lnTo>
                  <a:lnTo>
                    <a:pt x="8415" y="11237"/>
                  </a:lnTo>
                  <a:lnTo>
                    <a:pt x="7372" y="11574"/>
                  </a:lnTo>
                  <a:lnTo>
                    <a:pt x="6275" y="11877"/>
                  </a:lnTo>
                  <a:lnTo>
                    <a:pt x="5126" y="12145"/>
                  </a:lnTo>
                  <a:lnTo>
                    <a:pt x="3923" y="12378"/>
                  </a:lnTo>
                  <a:lnTo>
                    <a:pt x="2668" y="12576"/>
                  </a:lnTo>
                  <a:lnTo>
                    <a:pt x="1360" y="12739"/>
                  </a:lnTo>
                  <a:lnTo>
                    <a:pt x="0" y="12868"/>
                  </a:lnTo>
                  <a:lnTo>
                    <a:pt x="2231" y="13129"/>
                  </a:lnTo>
                  <a:lnTo>
                    <a:pt x="4316" y="13446"/>
                  </a:lnTo>
                  <a:lnTo>
                    <a:pt x="6258" y="13812"/>
                  </a:lnTo>
                  <a:lnTo>
                    <a:pt x="8061" y="14222"/>
                  </a:lnTo>
                  <a:lnTo>
                    <a:pt x="9730" y="14668"/>
                  </a:lnTo>
                  <a:lnTo>
                    <a:pt x="11269" y="15145"/>
                  </a:lnTo>
                  <a:lnTo>
                    <a:pt x="12682" y="15646"/>
                  </a:lnTo>
                  <a:lnTo>
                    <a:pt x="13973" y="16164"/>
                  </a:lnTo>
                  <a:lnTo>
                    <a:pt x="15147" y="16694"/>
                  </a:lnTo>
                  <a:lnTo>
                    <a:pt x="16208" y="17228"/>
                  </a:lnTo>
                  <a:lnTo>
                    <a:pt x="17159" y="17761"/>
                  </a:lnTo>
                  <a:lnTo>
                    <a:pt x="18006" y="18286"/>
                  </a:lnTo>
                  <a:lnTo>
                    <a:pt x="18752" y="18797"/>
                  </a:lnTo>
                  <a:lnTo>
                    <a:pt x="19959" y="19750"/>
                  </a:lnTo>
                  <a:lnTo>
                    <a:pt x="20813" y="20569"/>
                  </a:lnTo>
                  <a:lnTo>
                    <a:pt x="21349" y="21202"/>
                  </a:lnTo>
                  <a:lnTo>
                    <a:pt x="21600" y="21600"/>
                  </a:lnTo>
                  <a:lnTo>
                    <a:pt x="21600" y="0"/>
                  </a:lnTo>
                  <a:close/>
                </a:path>
              </a:pathLst>
            </a:custGeom>
            <a:solidFill>
              <a:srgbClr val="FFFFFF">
                <a:alpha val="31000"/>
              </a:srgbClr>
            </a:solidFill>
            <a:ln w="12700" cap="flat">
              <a:noFill/>
              <a:miter lim="400000"/>
            </a:ln>
            <a:effectLst/>
          </p:spPr>
          <p:txBody>
            <a:bodyPr wrap="square" lIns="121917" tIns="121917" rIns="121917" bIns="121917" numCol="1" anchor="t">
              <a:noAutofit/>
            </a:bodyPr>
            <a:lstStyle/>
            <a:p>
              <a:pPr algn="l" defTabSz="1132840">
                <a:spcBef>
                  <a:spcPts val="3200"/>
                </a:spcBef>
                <a:defRPr sz="5600" spc="448">
                  <a:solidFill>
                    <a:srgbClr val="000000"/>
                  </a:solidFill>
                  <a:latin typeface="+mn-lt"/>
                  <a:ea typeface="+mn-ea"/>
                  <a:cs typeface="+mn-cs"/>
                  <a:sym typeface="Montserrat Light"/>
                </a:defRPr>
              </a:pPr>
              <a:endParaRPr/>
            </a:p>
          </p:txBody>
        </p:sp>
        <p:sp>
          <p:nvSpPr>
            <p:cNvPr id="1016" name="Shape"/>
            <p:cNvSpPr/>
            <p:nvPr/>
          </p:nvSpPr>
          <p:spPr>
            <a:xfrm>
              <a:off x="2787725" y="1592514"/>
              <a:ext cx="3057774" cy="154082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1385" y="124"/>
                  </a:lnTo>
                  <a:lnTo>
                    <a:pt x="2710" y="317"/>
                  </a:lnTo>
                  <a:lnTo>
                    <a:pt x="3977" y="576"/>
                  </a:lnTo>
                  <a:lnTo>
                    <a:pt x="5187" y="896"/>
                  </a:lnTo>
                  <a:lnTo>
                    <a:pt x="6342" y="1273"/>
                  </a:lnTo>
                  <a:lnTo>
                    <a:pt x="7442" y="1705"/>
                  </a:lnTo>
                  <a:lnTo>
                    <a:pt x="8489" y="2187"/>
                  </a:lnTo>
                  <a:lnTo>
                    <a:pt x="9484" y="2716"/>
                  </a:lnTo>
                  <a:lnTo>
                    <a:pt x="10428" y="3287"/>
                  </a:lnTo>
                  <a:lnTo>
                    <a:pt x="11323" y="3897"/>
                  </a:lnTo>
                  <a:lnTo>
                    <a:pt x="12171" y="4542"/>
                  </a:lnTo>
                  <a:lnTo>
                    <a:pt x="12971" y="5219"/>
                  </a:lnTo>
                  <a:lnTo>
                    <a:pt x="13726" y="5924"/>
                  </a:lnTo>
                  <a:lnTo>
                    <a:pt x="14437" y="6652"/>
                  </a:lnTo>
                  <a:lnTo>
                    <a:pt x="15105" y="7400"/>
                  </a:lnTo>
                  <a:lnTo>
                    <a:pt x="15731" y="8165"/>
                  </a:lnTo>
                  <a:lnTo>
                    <a:pt x="16317" y="8942"/>
                  </a:lnTo>
                  <a:lnTo>
                    <a:pt x="16864" y="9728"/>
                  </a:lnTo>
                  <a:lnTo>
                    <a:pt x="17373" y="10519"/>
                  </a:lnTo>
                  <a:lnTo>
                    <a:pt x="17846" y="11312"/>
                  </a:lnTo>
                  <a:lnTo>
                    <a:pt x="18283" y="12102"/>
                  </a:lnTo>
                  <a:lnTo>
                    <a:pt x="18687" y="12885"/>
                  </a:lnTo>
                  <a:lnTo>
                    <a:pt x="19058" y="13659"/>
                  </a:lnTo>
                  <a:lnTo>
                    <a:pt x="19707" y="15161"/>
                  </a:lnTo>
                  <a:lnTo>
                    <a:pt x="20241" y="16578"/>
                  </a:lnTo>
                  <a:lnTo>
                    <a:pt x="20670" y="17879"/>
                  </a:lnTo>
                  <a:lnTo>
                    <a:pt x="21005" y="19035"/>
                  </a:lnTo>
                  <a:lnTo>
                    <a:pt x="21254" y="20015"/>
                  </a:lnTo>
                  <a:lnTo>
                    <a:pt x="21493" y="21090"/>
                  </a:lnTo>
                  <a:lnTo>
                    <a:pt x="21577" y="21499"/>
                  </a:lnTo>
                  <a:lnTo>
                    <a:pt x="21600" y="21600"/>
                  </a:lnTo>
                  <a:lnTo>
                    <a:pt x="21600" y="0"/>
                  </a:lnTo>
                  <a:close/>
                </a:path>
              </a:pathLst>
            </a:custGeom>
            <a:solidFill>
              <a:srgbClr val="FFFFFF">
                <a:alpha val="31000"/>
              </a:srgbClr>
            </a:solidFill>
            <a:ln w="12700" cap="flat">
              <a:noFill/>
              <a:miter lim="400000"/>
            </a:ln>
            <a:effectLst/>
          </p:spPr>
          <p:txBody>
            <a:bodyPr wrap="square" lIns="121917" tIns="121917" rIns="121917" bIns="121917" numCol="1" anchor="t">
              <a:noAutofit/>
            </a:bodyPr>
            <a:lstStyle/>
            <a:p>
              <a:pPr algn="l" defTabSz="1132840">
                <a:spcBef>
                  <a:spcPts val="3200"/>
                </a:spcBef>
                <a:defRPr sz="5600" spc="448">
                  <a:solidFill>
                    <a:srgbClr val="000000"/>
                  </a:solidFill>
                  <a:latin typeface="+mn-lt"/>
                  <a:ea typeface="+mn-ea"/>
                  <a:cs typeface="+mn-cs"/>
                  <a:sym typeface="Montserrat Light"/>
                </a:defRPr>
              </a:pPr>
              <a:endParaRPr/>
            </a:p>
          </p:txBody>
        </p:sp>
      </p:grpSp>
      <p:pic>
        <p:nvPicPr>
          <p:cNvPr id="1018" name="image1.png" descr="image1.png"/>
          <p:cNvPicPr>
            <a:picLocks noChangeAspect="1"/>
          </p:cNvPicPr>
          <p:nvPr/>
        </p:nvPicPr>
        <p:blipFill>
          <a:blip r:embed="rId2"/>
          <a:stretch>
            <a:fillRect/>
          </a:stretch>
        </p:blipFill>
        <p:spPr>
          <a:xfrm>
            <a:off x="-14865" y="8844936"/>
            <a:ext cx="985801" cy="46107"/>
          </a:xfrm>
          <a:prstGeom prst="rect">
            <a:avLst/>
          </a:prstGeom>
          <a:ln w="12700">
            <a:miter lim="400000"/>
          </a:ln>
        </p:spPr>
      </p:pic>
      <p:grpSp>
        <p:nvGrpSpPr>
          <p:cNvPr id="1023" name="Group"/>
          <p:cNvGrpSpPr/>
          <p:nvPr/>
        </p:nvGrpSpPr>
        <p:grpSpPr>
          <a:xfrm>
            <a:off x="22828953" y="350733"/>
            <a:ext cx="928772" cy="681067"/>
            <a:chOff x="0" y="0"/>
            <a:chExt cx="928770" cy="681065"/>
          </a:xfrm>
        </p:grpSpPr>
        <p:sp>
          <p:nvSpPr>
            <p:cNvPr id="1019" name="Shape"/>
            <p:cNvSpPr/>
            <p:nvPr/>
          </p:nvSpPr>
          <p:spPr>
            <a:xfrm>
              <a:off x="-1" y="0"/>
              <a:ext cx="928772" cy="681067"/>
            </a:xfrm>
            <a:custGeom>
              <a:avLst/>
              <a:gdLst/>
              <a:ahLst/>
              <a:cxnLst>
                <a:cxn ang="0">
                  <a:pos x="wd2" y="hd2"/>
                </a:cxn>
                <a:cxn ang="5400000">
                  <a:pos x="wd2" y="hd2"/>
                </a:cxn>
                <a:cxn ang="10800000">
                  <a:pos x="wd2" y="hd2"/>
                </a:cxn>
                <a:cxn ang="16200000">
                  <a:pos x="wd2" y="hd2"/>
                </a:cxn>
              </a:cxnLst>
              <a:rect l="0" t="0" r="r" b="b"/>
              <a:pathLst>
                <a:path w="21600" h="21600" extrusionOk="0">
                  <a:moveTo>
                    <a:pt x="16200" y="0"/>
                  </a:moveTo>
                  <a:lnTo>
                    <a:pt x="5400" y="0"/>
                  </a:lnTo>
                  <a:lnTo>
                    <a:pt x="0" y="10800"/>
                  </a:lnTo>
                  <a:lnTo>
                    <a:pt x="5400" y="21600"/>
                  </a:lnTo>
                  <a:lnTo>
                    <a:pt x="16200" y="21600"/>
                  </a:lnTo>
                  <a:lnTo>
                    <a:pt x="21600" y="10800"/>
                  </a:lnTo>
                  <a:lnTo>
                    <a:pt x="16200" y="0"/>
                  </a:lnTo>
                  <a:close/>
                </a:path>
              </a:pathLst>
            </a:custGeom>
            <a:solidFill>
              <a:srgbClr val="FDC608"/>
            </a:solidFill>
            <a:ln w="12700" cap="flat">
              <a:noFill/>
              <a:miter lim="400000"/>
            </a:ln>
            <a:effectLst/>
          </p:spPr>
          <p:txBody>
            <a:bodyPr wrap="square" lIns="121917" tIns="121917" rIns="121917" bIns="121917" numCol="1" anchor="t">
              <a:noAutofit/>
            </a:bodyPr>
            <a:lstStyle/>
            <a:p>
              <a:pPr algn="l" defTabSz="1132840">
                <a:spcBef>
                  <a:spcPts val="3200"/>
                </a:spcBef>
                <a:defRPr sz="5600" cap="none" spc="448">
                  <a:solidFill>
                    <a:srgbClr val="000000"/>
                  </a:solidFill>
                  <a:latin typeface="Calibri"/>
                  <a:ea typeface="Calibri"/>
                  <a:cs typeface="Calibri"/>
                  <a:sym typeface="Calibri"/>
                </a:defRPr>
              </a:pPr>
              <a:endParaRPr/>
            </a:p>
          </p:txBody>
        </p:sp>
        <p:sp>
          <p:nvSpPr>
            <p:cNvPr id="1020" name="Line"/>
            <p:cNvSpPr/>
            <p:nvPr/>
          </p:nvSpPr>
          <p:spPr>
            <a:xfrm flipH="1">
              <a:off x="367459" y="121402"/>
              <a:ext cx="1" cy="450747"/>
            </a:xfrm>
            <a:prstGeom prst="line">
              <a:avLst/>
            </a:prstGeom>
            <a:noFill/>
            <a:ln w="101600" cap="flat">
              <a:solidFill>
                <a:srgbClr val="3C3C3B"/>
              </a:solidFill>
              <a:prstDash val="solid"/>
              <a:round/>
            </a:ln>
            <a:effectLst/>
          </p:spPr>
          <p:txBody>
            <a:bodyPr wrap="square" lIns="121917" tIns="121917" rIns="121917" bIns="121917" numCol="1" anchor="t">
              <a:noAutofit/>
            </a:bodyPr>
            <a:lstStyle/>
            <a:p>
              <a:pPr algn="l" defTabSz="1132840">
                <a:spcBef>
                  <a:spcPts val="3200"/>
                </a:spcBef>
                <a:defRPr sz="1600" cap="none" spc="602">
                  <a:latin typeface="+mn-lt"/>
                  <a:ea typeface="+mn-ea"/>
                  <a:cs typeface="+mn-cs"/>
                  <a:sym typeface="Montserrat Light"/>
                </a:defRPr>
              </a:pPr>
              <a:endParaRPr/>
            </a:p>
          </p:txBody>
        </p:sp>
        <p:sp>
          <p:nvSpPr>
            <p:cNvPr id="1021" name="Shape"/>
            <p:cNvSpPr/>
            <p:nvPr/>
          </p:nvSpPr>
          <p:spPr>
            <a:xfrm>
              <a:off x="521681" y="280794"/>
              <a:ext cx="103453" cy="11795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5764" y="7369"/>
                  </a:lnTo>
                  <a:lnTo>
                    <a:pt x="14105" y="8659"/>
                  </a:lnTo>
                  <a:lnTo>
                    <a:pt x="11986" y="9827"/>
                  </a:lnTo>
                  <a:lnTo>
                    <a:pt x="6835" y="11905"/>
                  </a:lnTo>
                  <a:lnTo>
                    <a:pt x="3692" y="12571"/>
                  </a:lnTo>
                  <a:lnTo>
                    <a:pt x="0" y="12866"/>
                  </a:lnTo>
                  <a:lnTo>
                    <a:pt x="10128" y="14784"/>
                  </a:lnTo>
                  <a:lnTo>
                    <a:pt x="16698" y="17495"/>
                  </a:lnTo>
                  <a:lnTo>
                    <a:pt x="20319" y="20075"/>
                  </a:lnTo>
                  <a:lnTo>
                    <a:pt x="21600" y="21600"/>
                  </a:lnTo>
                  <a:lnTo>
                    <a:pt x="21600" y="0"/>
                  </a:lnTo>
                  <a:close/>
                </a:path>
              </a:pathLst>
            </a:custGeom>
            <a:solidFill>
              <a:srgbClr val="3C3C3B"/>
            </a:solidFill>
            <a:ln w="12700" cap="flat">
              <a:noFill/>
              <a:miter lim="400000"/>
            </a:ln>
            <a:effectLst/>
          </p:spPr>
          <p:txBody>
            <a:bodyPr wrap="square" lIns="121917" tIns="121917" rIns="121917" bIns="121917" numCol="1" anchor="t">
              <a:noAutofit/>
            </a:bodyPr>
            <a:lstStyle/>
            <a:p>
              <a:pPr algn="l" defTabSz="1132840">
                <a:spcBef>
                  <a:spcPts val="3200"/>
                </a:spcBef>
                <a:defRPr sz="5600" cap="none" spc="448">
                  <a:solidFill>
                    <a:srgbClr val="000000"/>
                  </a:solidFill>
                  <a:latin typeface="Calibri"/>
                  <a:ea typeface="Calibri"/>
                  <a:cs typeface="Calibri"/>
                  <a:sym typeface="Calibri"/>
                </a:defRPr>
              </a:pPr>
              <a:endParaRPr/>
            </a:p>
          </p:txBody>
        </p:sp>
        <p:sp>
          <p:nvSpPr>
            <p:cNvPr id="1022" name="Shape"/>
            <p:cNvSpPr/>
            <p:nvPr/>
          </p:nvSpPr>
          <p:spPr>
            <a:xfrm>
              <a:off x="464739" y="121416"/>
              <a:ext cx="160400" cy="8980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11103" y="3740"/>
                  </a:lnTo>
                  <a:lnTo>
                    <a:pt x="17613" y="10915"/>
                  </a:lnTo>
                  <a:lnTo>
                    <a:pt x="20716" y="18033"/>
                  </a:lnTo>
                  <a:lnTo>
                    <a:pt x="21600" y="21600"/>
                  </a:lnTo>
                  <a:lnTo>
                    <a:pt x="21600" y="0"/>
                  </a:lnTo>
                  <a:close/>
                </a:path>
              </a:pathLst>
            </a:custGeom>
            <a:solidFill>
              <a:srgbClr val="3C3C3B"/>
            </a:solidFill>
            <a:ln w="12700" cap="flat">
              <a:noFill/>
              <a:miter lim="400000"/>
            </a:ln>
            <a:effectLst/>
          </p:spPr>
          <p:txBody>
            <a:bodyPr wrap="square" lIns="121917" tIns="121917" rIns="121917" bIns="121917" numCol="1" anchor="t">
              <a:noAutofit/>
            </a:bodyPr>
            <a:lstStyle/>
            <a:p>
              <a:pPr algn="l" defTabSz="1132840">
                <a:spcBef>
                  <a:spcPts val="3200"/>
                </a:spcBef>
                <a:defRPr sz="5600" cap="none" spc="448">
                  <a:solidFill>
                    <a:srgbClr val="000000"/>
                  </a:solidFill>
                  <a:latin typeface="Calibri"/>
                  <a:ea typeface="Calibri"/>
                  <a:cs typeface="Calibri"/>
                  <a:sym typeface="Calibri"/>
                </a:defRPr>
              </a:pPr>
              <a:endParaRPr/>
            </a:p>
          </p:txBody>
        </p:sp>
      </p:grpSp>
      <p:sp>
        <p:nvSpPr>
          <p:cNvPr id="1024" name="PAGE"/>
          <p:cNvSpPr txBox="1"/>
          <p:nvPr/>
        </p:nvSpPr>
        <p:spPr>
          <a:xfrm rot="5400000">
            <a:off x="49836" y="9458607"/>
            <a:ext cx="1160241" cy="4470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917" tIns="121917" rIns="121917" bIns="121917" anchor="b">
            <a:normAutofit/>
          </a:bodyPr>
          <a:lstStyle>
            <a:lvl1pPr algn="l" defTabSz="1223634">
              <a:lnSpc>
                <a:spcPct val="100000"/>
              </a:lnSpc>
              <a:spcBef>
                <a:spcPts val="1300"/>
              </a:spcBef>
              <a:defRPr sz="1200" cap="none" spc="960">
                <a:solidFill>
                  <a:srgbClr val="53585F">
                    <a:alpha val="63000"/>
                  </a:srgbClr>
                </a:solidFill>
              </a:defRPr>
            </a:lvl1pPr>
          </a:lstStyle>
          <a:p>
            <a:r>
              <a:t>PAGE</a:t>
            </a:r>
          </a:p>
        </p:txBody>
      </p:sp>
      <p:pic>
        <p:nvPicPr>
          <p:cNvPr id="1025" name="image2.png" descr="image2.png"/>
          <p:cNvPicPr>
            <a:picLocks noChangeAspect="1"/>
          </p:cNvPicPr>
          <p:nvPr/>
        </p:nvPicPr>
        <p:blipFill>
          <a:blip r:embed="rId3"/>
          <a:stretch>
            <a:fillRect/>
          </a:stretch>
        </p:blipFill>
        <p:spPr>
          <a:xfrm>
            <a:off x="271919" y="10439796"/>
            <a:ext cx="711204" cy="609607"/>
          </a:xfrm>
          <a:prstGeom prst="rect">
            <a:avLst/>
          </a:prstGeom>
          <a:ln w="12700">
            <a:miter lim="400000"/>
          </a:ln>
        </p:spPr>
      </p:pic>
      <p:sp>
        <p:nvSpPr>
          <p:cNvPr id="1026" name="Slide Number"/>
          <p:cNvSpPr txBox="1">
            <a:spLocks noGrp="1"/>
          </p:cNvSpPr>
          <p:nvPr>
            <p:ph type="sldNum" sz="quarter" idx="2"/>
          </p:nvPr>
        </p:nvSpPr>
        <p:spPr>
          <a:xfrm>
            <a:off x="373877" y="10468864"/>
            <a:ext cx="507285" cy="510535"/>
          </a:xfrm>
          <a:prstGeom prst="rect">
            <a:avLst/>
          </a:prstGeom>
        </p:spPr>
        <p:txBody>
          <a:bodyPr lIns="121917" tIns="121917" rIns="121917" bIns="121917" anchor="t"/>
          <a:lstStyle>
            <a:lvl1pPr algn="ctr" defTabSz="1390498">
              <a:defRPr sz="1600" spc="0">
                <a:solidFill>
                  <a:srgbClr val="989898"/>
                </a:solidFill>
                <a:latin typeface="+mn-lt"/>
                <a:ea typeface="+mn-ea"/>
                <a:cs typeface="+mn-cs"/>
                <a:sym typeface="Montserrat Light"/>
              </a:defRPr>
            </a:lvl1pPr>
          </a:lstStyle>
          <a:p>
            <a:fld id="{86CB4B4D-7CA3-9044-876B-883B54F8677D}" type="slidenum">
              <a:t>‹#›</a:t>
            </a:fld>
            <a:endParaRPr/>
          </a:p>
        </p:txBody>
      </p:sp>
      <p:sp>
        <p:nvSpPr>
          <p:cNvPr id="1027" name="Rectangle"/>
          <p:cNvSpPr>
            <a:spLocks noGrp="1"/>
          </p:cNvSpPr>
          <p:nvPr>
            <p:ph type="body" sz="half" idx="21"/>
          </p:nvPr>
        </p:nvSpPr>
        <p:spPr>
          <a:xfrm>
            <a:off x="6593685" y="2328466"/>
            <a:ext cx="7872001" cy="9673167"/>
          </a:xfrm>
          <a:prstGeom prst="rect">
            <a:avLst/>
          </a:prstGeom>
        </p:spPr>
        <p:txBody>
          <a:bodyPr lIns="121917" tIns="121917" rIns="121917" bIns="121917">
            <a:normAutofit/>
          </a:bodyPr>
          <a:lstStyle/>
          <a:p>
            <a:pPr marL="0" indent="0">
              <a:lnSpc>
                <a:spcPct val="90000"/>
              </a:lnSpc>
              <a:buSzTx/>
              <a:buFontTx/>
              <a:buNone/>
              <a:defRPr sz="2000" spc="159">
                <a:latin typeface="+mn-lt"/>
                <a:ea typeface="+mn-ea"/>
                <a:cs typeface="+mn-cs"/>
                <a:sym typeface="Montserrat Light"/>
              </a:defRPr>
            </a:pPr>
            <a:endParaRPr/>
          </a:p>
        </p:txBody>
      </p:sp>
      <p:sp>
        <p:nvSpPr>
          <p:cNvPr id="1028" name="Rectangle"/>
          <p:cNvSpPr>
            <a:spLocks noGrp="1"/>
          </p:cNvSpPr>
          <p:nvPr>
            <p:ph type="body" sz="quarter" idx="22"/>
          </p:nvPr>
        </p:nvSpPr>
        <p:spPr>
          <a:xfrm>
            <a:off x="1934618" y="4806981"/>
            <a:ext cx="3326972" cy="2903308"/>
          </a:xfrm>
          <a:prstGeom prst="rect">
            <a:avLst/>
          </a:prstGeom>
        </p:spPr>
        <p:txBody>
          <a:bodyPr lIns="121917" tIns="121917" rIns="121917" bIns="121917">
            <a:normAutofit/>
          </a:bodyPr>
          <a:lstStyle/>
          <a:p>
            <a:pPr marL="0" indent="0">
              <a:lnSpc>
                <a:spcPct val="90000"/>
              </a:lnSpc>
              <a:buSzTx/>
              <a:buFontTx/>
              <a:buNone/>
              <a:defRPr sz="3400" spc="272">
                <a:latin typeface="+mn-lt"/>
                <a:ea typeface="+mn-ea"/>
                <a:cs typeface="+mn-cs"/>
                <a:sym typeface="Montserrat Light"/>
              </a:defRPr>
            </a:pPr>
            <a:endParaRPr/>
          </a:p>
        </p:txBody>
      </p:sp>
      <p:sp>
        <p:nvSpPr>
          <p:cNvPr id="1029" name="Rectangle"/>
          <p:cNvSpPr>
            <a:spLocks noGrp="1"/>
          </p:cNvSpPr>
          <p:nvPr>
            <p:ph type="body" sz="quarter" idx="23"/>
          </p:nvPr>
        </p:nvSpPr>
        <p:spPr>
          <a:xfrm>
            <a:off x="569692" y="380986"/>
            <a:ext cx="22157247" cy="829878"/>
          </a:xfrm>
          <a:prstGeom prst="rect">
            <a:avLst/>
          </a:prstGeom>
        </p:spPr>
        <p:txBody>
          <a:bodyPr lIns="99327" tIns="99327" rIns="99327" bIns="99327">
            <a:normAutofit/>
          </a:bodyPr>
          <a:lstStyle/>
          <a:p>
            <a:pPr marL="849626" indent="-849626">
              <a:lnSpc>
                <a:spcPct val="90000"/>
              </a:lnSpc>
              <a:buSzTx/>
              <a:buFontTx/>
              <a:buNone/>
              <a:defRPr sz="1600" cap="all" spc="800">
                <a:solidFill>
                  <a:srgbClr val="53585F"/>
                </a:solidFill>
                <a:latin typeface="+mj-lt"/>
                <a:ea typeface="+mj-ea"/>
                <a:cs typeface="+mj-cs"/>
                <a:sym typeface="Montserrat"/>
              </a:defRPr>
            </a:pPr>
            <a:endParaRPr/>
          </a:p>
        </p:txBody>
      </p:sp>
      <p:sp>
        <p:nvSpPr>
          <p:cNvPr id="1030" name="Rectangle"/>
          <p:cNvSpPr>
            <a:spLocks noGrp="1"/>
          </p:cNvSpPr>
          <p:nvPr>
            <p:ph type="body" sz="half" idx="24"/>
          </p:nvPr>
        </p:nvSpPr>
        <p:spPr>
          <a:xfrm>
            <a:off x="14890898" y="2328466"/>
            <a:ext cx="7836042" cy="9673167"/>
          </a:xfrm>
          <a:prstGeom prst="rect">
            <a:avLst/>
          </a:prstGeom>
        </p:spPr>
        <p:txBody>
          <a:bodyPr lIns="121917" tIns="121917" rIns="121917" bIns="121917">
            <a:normAutofit/>
          </a:bodyPr>
          <a:lstStyle/>
          <a:p>
            <a:pPr marL="0" indent="0">
              <a:lnSpc>
                <a:spcPct val="90000"/>
              </a:lnSpc>
              <a:buSzTx/>
              <a:buFontTx/>
              <a:buNone/>
              <a:defRPr sz="2000" spc="159">
                <a:latin typeface="+mn-lt"/>
                <a:ea typeface="+mn-ea"/>
                <a:cs typeface="+mn-cs"/>
                <a:sym typeface="Montserrat Light"/>
              </a:defRPr>
            </a:pPr>
            <a:endParaRPr/>
          </a:p>
        </p:txBody>
      </p:sp>
      <p:sp>
        <p:nvSpPr>
          <p:cNvPr id="1031" name="PROPOSAL FOR FACEBOOK"/>
          <p:cNvSpPr txBox="1">
            <a:spLocks noGrp="1"/>
          </p:cNvSpPr>
          <p:nvPr>
            <p:ph type="body" sz="quarter" idx="25"/>
          </p:nvPr>
        </p:nvSpPr>
        <p:spPr>
          <a:xfrm rot="5400000">
            <a:off x="-1950483" y="6287786"/>
            <a:ext cx="5181405" cy="447036"/>
          </a:xfrm>
          <a:prstGeom prst="rect">
            <a:avLst/>
          </a:prstGeom>
        </p:spPr>
        <p:txBody>
          <a:bodyPr lIns="121917" tIns="121917" rIns="121917" bIns="121917" anchor="b">
            <a:normAutofit/>
          </a:bodyPr>
          <a:lstStyle>
            <a:lvl1pPr marL="0" indent="0" defTabSz="1223634">
              <a:spcBef>
                <a:spcPts val="1300"/>
              </a:spcBef>
              <a:buSzTx/>
              <a:buFontTx/>
              <a:buNone/>
              <a:defRPr sz="1200" spc="960">
                <a:solidFill>
                  <a:srgbClr val="53585F">
                    <a:alpha val="63000"/>
                  </a:srgbClr>
                </a:solidFill>
                <a:latin typeface="+mj-lt"/>
                <a:ea typeface="+mj-ea"/>
                <a:cs typeface="+mj-cs"/>
                <a:sym typeface="Montserrat"/>
              </a:defRPr>
            </a:lvl1pPr>
          </a:lstStyle>
          <a:p>
            <a:r>
              <a:t>PROPOSAL FOR FACEBOOK</a:t>
            </a:r>
          </a:p>
        </p:txBody>
      </p:sp>
      <p:sp>
        <p:nvSpPr>
          <p:cNvPr id="1032" name="Rectangle"/>
          <p:cNvSpPr>
            <a:spLocks noGrp="1"/>
          </p:cNvSpPr>
          <p:nvPr>
            <p:ph type="body" sz="quarter" idx="26"/>
          </p:nvPr>
        </p:nvSpPr>
        <p:spPr>
          <a:xfrm>
            <a:off x="1937308" y="2004132"/>
            <a:ext cx="2132985" cy="2802850"/>
          </a:xfrm>
          <a:prstGeom prst="rect">
            <a:avLst/>
          </a:prstGeom>
        </p:spPr>
        <p:txBody>
          <a:bodyPr lIns="45718" tIns="45718" rIns="45718" bIns="45718" anchor="b">
            <a:normAutofit/>
          </a:bodyPr>
          <a:lstStyle/>
          <a:p>
            <a:pPr marL="0" indent="0" defTabSz="521437">
              <a:lnSpc>
                <a:spcPct val="90000"/>
              </a:lnSpc>
              <a:spcBef>
                <a:spcPts val="600"/>
              </a:spcBef>
              <a:buSzTx/>
              <a:buFontTx/>
              <a:buNone/>
              <a:defRPr sz="17000" spc="1360">
                <a:solidFill>
                  <a:srgbClr val="FFC700"/>
                </a:solidFill>
                <a:latin typeface="+mn-lt"/>
                <a:ea typeface="+mn-ea"/>
                <a:cs typeface="+mn-cs"/>
                <a:sym typeface="Montserrat Light"/>
              </a:defRPr>
            </a:pPr>
            <a:endParaRPr/>
          </a:p>
        </p:txBody>
      </p:sp>
    </p:spTree>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x">
  <p:cSld name="DELIVERABLES 2">
    <p:bg>
      <p:bgPr>
        <a:solidFill>
          <a:srgbClr val="E7EAEC"/>
        </a:solidFill>
        <a:effectLst/>
      </p:bgPr>
    </p:bg>
    <p:spTree>
      <p:nvGrpSpPr>
        <p:cNvPr id="1" name=""/>
        <p:cNvGrpSpPr/>
        <p:nvPr/>
      </p:nvGrpSpPr>
      <p:grpSpPr>
        <a:xfrm>
          <a:off x="0" y="0"/>
          <a:ext cx="0" cy="0"/>
          <a:chOff x="0" y="0"/>
          <a:chExt cx="0" cy="0"/>
        </a:xfrm>
      </p:grpSpPr>
      <p:sp>
        <p:nvSpPr>
          <p:cNvPr id="1039" name="Rectangle"/>
          <p:cNvSpPr/>
          <p:nvPr/>
        </p:nvSpPr>
        <p:spPr>
          <a:xfrm>
            <a:off x="-35796" y="-1"/>
            <a:ext cx="24402131" cy="1301191"/>
          </a:xfrm>
          <a:prstGeom prst="rect">
            <a:avLst/>
          </a:prstGeom>
          <a:solidFill>
            <a:srgbClr val="FFFFFF"/>
          </a:solidFill>
          <a:ln w="12700">
            <a:miter lim="400000"/>
          </a:ln>
        </p:spPr>
        <p:txBody>
          <a:bodyPr lIns="121917" tIns="121917" rIns="121917" bIns="121917" anchor="ctr"/>
          <a:lstStyle/>
          <a:p>
            <a:pPr defTabSz="1132840">
              <a:spcBef>
                <a:spcPts val="3200"/>
              </a:spcBef>
              <a:defRPr sz="5600" cap="none" spc="448">
                <a:solidFill>
                  <a:srgbClr val="777F8B"/>
                </a:solidFill>
                <a:latin typeface="Calibri"/>
                <a:ea typeface="Calibri"/>
                <a:cs typeface="Calibri"/>
                <a:sym typeface="Calibri"/>
              </a:defRPr>
            </a:pPr>
            <a:endParaRPr/>
          </a:p>
        </p:txBody>
      </p:sp>
      <p:grpSp>
        <p:nvGrpSpPr>
          <p:cNvPr id="1044" name="Group"/>
          <p:cNvGrpSpPr/>
          <p:nvPr/>
        </p:nvGrpSpPr>
        <p:grpSpPr>
          <a:xfrm>
            <a:off x="24584" y="2187570"/>
            <a:ext cx="11633585" cy="11193927"/>
            <a:chOff x="0" y="0"/>
            <a:chExt cx="11633583" cy="11193926"/>
          </a:xfrm>
        </p:grpSpPr>
        <p:sp>
          <p:nvSpPr>
            <p:cNvPr id="1040" name="Shape"/>
            <p:cNvSpPr/>
            <p:nvPr/>
          </p:nvSpPr>
          <p:spPr>
            <a:xfrm>
              <a:off x="0" y="0"/>
              <a:ext cx="11633585" cy="11193926"/>
            </a:xfrm>
            <a:custGeom>
              <a:avLst/>
              <a:gdLst/>
              <a:ahLst/>
              <a:cxnLst>
                <a:cxn ang="0">
                  <a:pos x="wd2" y="hd2"/>
                </a:cxn>
                <a:cxn ang="5400000">
                  <a:pos x="wd2" y="hd2"/>
                </a:cxn>
                <a:cxn ang="10800000">
                  <a:pos x="wd2" y="hd2"/>
                </a:cxn>
                <a:cxn ang="16200000">
                  <a:pos x="wd2" y="hd2"/>
                </a:cxn>
              </a:cxnLst>
              <a:rect l="0" t="0" r="r" b="b"/>
              <a:pathLst>
                <a:path w="21600" h="21600" extrusionOk="0">
                  <a:moveTo>
                    <a:pt x="14072" y="0"/>
                  </a:moveTo>
                  <a:lnTo>
                    <a:pt x="0" y="0"/>
                  </a:lnTo>
                  <a:lnTo>
                    <a:pt x="0" y="21600"/>
                  </a:lnTo>
                  <a:lnTo>
                    <a:pt x="13382" y="21600"/>
                  </a:lnTo>
                  <a:lnTo>
                    <a:pt x="21600" y="10327"/>
                  </a:lnTo>
                  <a:lnTo>
                    <a:pt x="14072" y="0"/>
                  </a:lnTo>
                  <a:close/>
                </a:path>
              </a:pathLst>
            </a:custGeom>
            <a:solidFill>
              <a:srgbClr val="000000">
                <a:alpha val="3000"/>
              </a:srgbClr>
            </a:solidFill>
            <a:ln w="12700" cap="flat">
              <a:noFill/>
              <a:miter lim="400000"/>
            </a:ln>
            <a:effectLst/>
          </p:spPr>
          <p:txBody>
            <a:bodyPr wrap="square" lIns="121917" tIns="121917" rIns="121917" bIns="121917" numCol="1" anchor="t">
              <a:noAutofit/>
            </a:bodyPr>
            <a:lstStyle/>
            <a:p>
              <a:pPr algn="l" defTabSz="1132840">
                <a:spcBef>
                  <a:spcPts val="3200"/>
                </a:spcBef>
                <a:defRPr sz="5600" spc="448">
                  <a:solidFill>
                    <a:srgbClr val="000000"/>
                  </a:solidFill>
                  <a:latin typeface="+mn-lt"/>
                  <a:ea typeface="+mn-ea"/>
                  <a:cs typeface="+mn-cs"/>
                  <a:sym typeface="Montserrat Light"/>
                </a:defRPr>
              </a:pPr>
              <a:endParaRPr/>
            </a:p>
          </p:txBody>
        </p:sp>
        <p:sp>
          <p:nvSpPr>
            <p:cNvPr id="1041" name="Rectangle"/>
            <p:cNvSpPr/>
            <p:nvPr/>
          </p:nvSpPr>
          <p:spPr>
            <a:xfrm>
              <a:off x="20152" y="1592506"/>
              <a:ext cx="1697342" cy="7732903"/>
            </a:xfrm>
            <a:prstGeom prst="rect">
              <a:avLst/>
            </a:prstGeom>
            <a:solidFill>
              <a:srgbClr val="FFFFFF">
                <a:alpha val="31000"/>
              </a:srgbClr>
            </a:solidFill>
            <a:ln w="12700" cap="flat">
              <a:noFill/>
              <a:miter lim="400000"/>
            </a:ln>
            <a:effectLst/>
          </p:spPr>
          <p:txBody>
            <a:bodyPr wrap="square" lIns="121917" tIns="121917" rIns="121917" bIns="121917" numCol="1" anchor="t">
              <a:noAutofit/>
            </a:bodyPr>
            <a:lstStyle/>
            <a:p>
              <a:pPr algn="l" defTabSz="1132840">
                <a:spcBef>
                  <a:spcPts val="3200"/>
                </a:spcBef>
                <a:defRPr sz="5600" spc="448">
                  <a:solidFill>
                    <a:srgbClr val="000000"/>
                  </a:solidFill>
                  <a:latin typeface="+mn-lt"/>
                  <a:ea typeface="+mn-ea"/>
                  <a:cs typeface="+mn-cs"/>
                  <a:sym typeface="Montserrat Light"/>
                </a:defRPr>
              </a:pPr>
              <a:endParaRPr/>
            </a:p>
          </p:txBody>
        </p:sp>
        <p:sp>
          <p:nvSpPr>
            <p:cNvPr id="1042" name="Shape"/>
            <p:cNvSpPr/>
            <p:nvPr/>
          </p:nvSpPr>
          <p:spPr>
            <a:xfrm>
              <a:off x="3873231" y="4327016"/>
              <a:ext cx="1972268" cy="202360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241" y="749"/>
                  </a:lnTo>
                  <a:lnTo>
                    <a:pt x="20794" y="1570"/>
                  </a:lnTo>
                  <a:lnTo>
                    <a:pt x="20258" y="2464"/>
                  </a:lnTo>
                  <a:lnTo>
                    <a:pt x="19633" y="3430"/>
                  </a:lnTo>
                  <a:lnTo>
                    <a:pt x="19043" y="4228"/>
                  </a:lnTo>
                  <a:lnTo>
                    <a:pt x="18362" y="5022"/>
                  </a:lnTo>
                  <a:lnTo>
                    <a:pt x="17590" y="5810"/>
                  </a:lnTo>
                  <a:lnTo>
                    <a:pt x="16725" y="6592"/>
                  </a:lnTo>
                  <a:lnTo>
                    <a:pt x="15767" y="7370"/>
                  </a:lnTo>
                  <a:lnTo>
                    <a:pt x="14899" y="8005"/>
                  </a:lnTo>
                  <a:lnTo>
                    <a:pt x="13953" y="8619"/>
                  </a:lnTo>
                  <a:lnTo>
                    <a:pt x="12931" y="9212"/>
                  </a:lnTo>
                  <a:lnTo>
                    <a:pt x="11832" y="9784"/>
                  </a:lnTo>
                  <a:lnTo>
                    <a:pt x="10657" y="10335"/>
                  </a:lnTo>
                  <a:lnTo>
                    <a:pt x="9405" y="10864"/>
                  </a:lnTo>
                  <a:lnTo>
                    <a:pt x="8415" y="11237"/>
                  </a:lnTo>
                  <a:lnTo>
                    <a:pt x="7372" y="11574"/>
                  </a:lnTo>
                  <a:lnTo>
                    <a:pt x="6275" y="11877"/>
                  </a:lnTo>
                  <a:lnTo>
                    <a:pt x="5126" y="12145"/>
                  </a:lnTo>
                  <a:lnTo>
                    <a:pt x="3923" y="12378"/>
                  </a:lnTo>
                  <a:lnTo>
                    <a:pt x="2668" y="12576"/>
                  </a:lnTo>
                  <a:lnTo>
                    <a:pt x="1360" y="12739"/>
                  </a:lnTo>
                  <a:lnTo>
                    <a:pt x="0" y="12868"/>
                  </a:lnTo>
                  <a:lnTo>
                    <a:pt x="2231" y="13129"/>
                  </a:lnTo>
                  <a:lnTo>
                    <a:pt x="4316" y="13446"/>
                  </a:lnTo>
                  <a:lnTo>
                    <a:pt x="6258" y="13812"/>
                  </a:lnTo>
                  <a:lnTo>
                    <a:pt x="8061" y="14222"/>
                  </a:lnTo>
                  <a:lnTo>
                    <a:pt x="9730" y="14668"/>
                  </a:lnTo>
                  <a:lnTo>
                    <a:pt x="11269" y="15145"/>
                  </a:lnTo>
                  <a:lnTo>
                    <a:pt x="12682" y="15646"/>
                  </a:lnTo>
                  <a:lnTo>
                    <a:pt x="13973" y="16164"/>
                  </a:lnTo>
                  <a:lnTo>
                    <a:pt x="15147" y="16694"/>
                  </a:lnTo>
                  <a:lnTo>
                    <a:pt x="16208" y="17228"/>
                  </a:lnTo>
                  <a:lnTo>
                    <a:pt x="17159" y="17761"/>
                  </a:lnTo>
                  <a:lnTo>
                    <a:pt x="18006" y="18286"/>
                  </a:lnTo>
                  <a:lnTo>
                    <a:pt x="18752" y="18797"/>
                  </a:lnTo>
                  <a:lnTo>
                    <a:pt x="19959" y="19750"/>
                  </a:lnTo>
                  <a:lnTo>
                    <a:pt x="20813" y="20569"/>
                  </a:lnTo>
                  <a:lnTo>
                    <a:pt x="21349" y="21202"/>
                  </a:lnTo>
                  <a:lnTo>
                    <a:pt x="21600" y="21600"/>
                  </a:lnTo>
                  <a:lnTo>
                    <a:pt x="21600" y="0"/>
                  </a:lnTo>
                  <a:close/>
                </a:path>
              </a:pathLst>
            </a:custGeom>
            <a:solidFill>
              <a:srgbClr val="FFFFFF">
                <a:alpha val="31000"/>
              </a:srgbClr>
            </a:solidFill>
            <a:ln w="12700" cap="flat">
              <a:noFill/>
              <a:miter lim="400000"/>
            </a:ln>
            <a:effectLst/>
          </p:spPr>
          <p:txBody>
            <a:bodyPr wrap="square" lIns="121917" tIns="121917" rIns="121917" bIns="121917" numCol="1" anchor="t">
              <a:noAutofit/>
            </a:bodyPr>
            <a:lstStyle/>
            <a:p>
              <a:pPr algn="l" defTabSz="1132840">
                <a:spcBef>
                  <a:spcPts val="3200"/>
                </a:spcBef>
                <a:defRPr sz="5600" spc="448">
                  <a:solidFill>
                    <a:srgbClr val="000000"/>
                  </a:solidFill>
                  <a:latin typeface="+mn-lt"/>
                  <a:ea typeface="+mn-ea"/>
                  <a:cs typeface="+mn-cs"/>
                  <a:sym typeface="Montserrat Light"/>
                </a:defRPr>
              </a:pPr>
              <a:endParaRPr/>
            </a:p>
          </p:txBody>
        </p:sp>
        <p:sp>
          <p:nvSpPr>
            <p:cNvPr id="1043" name="Shape"/>
            <p:cNvSpPr/>
            <p:nvPr/>
          </p:nvSpPr>
          <p:spPr>
            <a:xfrm>
              <a:off x="2787725" y="1592514"/>
              <a:ext cx="3057774" cy="154082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1385" y="124"/>
                  </a:lnTo>
                  <a:lnTo>
                    <a:pt x="2710" y="317"/>
                  </a:lnTo>
                  <a:lnTo>
                    <a:pt x="3977" y="576"/>
                  </a:lnTo>
                  <a:lnTo>
                    <a:pt x="5187" y="896"/>
                  </a:lnTo>
                  <a:lnTo>
                    <a:pt x="6342" y="1273"/>
                  </a:lnTo>
                  <a:lnTo>
                    <a:pt x="7442" y="1705"/>
                  </a:lnTo>
                  <a:lnTo>
                    <a:pt x="8489" y="2187"/>
                  </a:lnTo>
                  <a:lnTo>
                    <a:pt x="9484" y="2716"/>
                  </a:lnTo>
                  <a:lnTo>
                    <a:pt x="10428" y="3287"/>
                  </a:lnTo>
                  <a:lnTo>
                    <a:pt x="11323" y="3897"/>
                  </a:lnTo>
                  <a:lnTo>
                    <a:pt x="12171" y="4542"/>
                  </a:lnTo>
                  <a:lnTo>
                    <a:pt x="12971" y="5219"/>
                  </a:lnTo>
                  <a:lnTo>
                    <a:pt x="13726" y="5924"/>
                  </a:lnTo>
                  <a:lnTo>
                    <a:pt x="14437" y="6652"/>
                  </a:lnTo>
                  <a:lnTo>
                    <a:pt x="15105" y="7400"/>
                  </a:lnTo>
                  <a:lnTo>
                    <a:pt x="15731" y="8165"/>
                  </a:lnTo>
                  <a:lnTo>
                    <a:pt x="16317" y="8942"/>
                  </a:lnTo>
                  <a:lnTo>
                    <a:pt x="16864" y="9728"/>
                  </a:lnTo>
                  <a:lnTo>
                    <a:pt x="17373" y="10519"/>
                  </a:lnTo>
                  <a:lnTo>
                    <a:pt x="17846" y="11312"/>
                  </a:lnTo>
                  <a:lnTo>
                    <a:pt x="18283" y="12102"/>
                  </a:lnTo>
                  <a:lnTo>
                    <a:pt x="18687" y="12885"/>
                  </a:lnTo>
                  <a:lnTo>
                    <a:pt x="19058" y="13659"/>
                  </a:lnTo>
                  <a:lnTo>
                    <a:pt x="19707" y="15161"/>
                  </a:lnTo>
                  <a:lnTo>
                    <a:pt x="20241" y="16578"/>
                  </a:lnTo>
                  <a:lnTo>
                    <a:pt x="20670" y="17879"/>
                  </a:lnTo>
                  <a:lnTo>
                    <a:pt x="21005" y="19035"/>
                  </a:lnTo>
                  <a:lnTo>
                    <a:pt x="21254" y="20015"/>
                  </a:lnTo>
                  <a:lnTo>
                    <a:pt x="21493" y="21090"/>
                  </a:lnTo>
                  <a:lnTo>
                    <a:pt x="21577" y="21499"/>
                  </a:lnTo>
                  <a:lnTo>
                    <a:pt x="21600" y="21600"/>
                  </a:lnTo>
                  <a:lnTo>
                    <a:pt x="21600" y="0"/>
                  </a:lnTo>
                  <a:close/>
                </a:path>
              </a:pathLst>
            </a:custGeom>
            <a:solidFill>
              <a:srgbClr val="FFFFFF">
                <a:alpha val="31000"/>
              </a:srgbClr>
            </a:solidFill>
            <a:ln w="12700" cap="flat">
              <a:noFill/>
              <a:miter lim="400000"/>
            </a:ln>
            <a:effectLst/>
          </p:spPr>
          <p:txBody>
            <a:bodyPr wrap="square" lIns="121917" tIns="121917" rIns="121917" bIns="121917" numCol="1" anchor="t">
              <a:noAutofit/>
            </a:bodyPr>
            <a:lstStyle/>
            <a:p>
              <a:pPr algn="l" defTabSz="1132840">
                <a:spcBef>
                  <a:spcPts val="3200"/>
                </a:spcBef>
                <a:defRPr sz="5600" spc="448">
                  <a:solidFill>
                    <a:srgbClr val="000000"/>
                  </a:solidFill>
                  <a:latin typeface="+mn-lt"/>
                  <a:ea typeface="+mn-ea"/>
                  <a:cs typeface="+mn-cs"/>
                  <a:sym typeface="Montserrat Light"/>
                </a:defRPr>
              </a:pPr>
              <a:endParaRPr/>
            </a:p>
          </p:txBody>
        </p:sp>
      </p:grpSp>
      <p:pic>
        <p:nvPicPr>
          <p:cNvPr id="1045" name="image1.png" descr="image1.png"/>
          <p:cNvPicPr>
            <a:picLocks noChangeAspect="1"/>
          </p:cNvPicPr>
          <p:nvPr/>
        </p:nvPicPr>
        <p:blipFill>
          <a:blip r:embed="rId2"/>
          <a:stretch>
            <a:fillRect/>
          </a:stretch>
        </p:blipFill>
        <p:spPr>
          <a:xfrm>
            <a:off x="-14865" y="8844936"/>
            <a:ext cx="985801" cy="46107"/>
          </a:xfrm>
          <a:prstGeom prst="rect">
            <a:avLst/>
          </a:prstGeom>
          <a:ln w="12700">
            <a:miter lim="400000"/>
          </a:ln>
        </p:spPr>
      </p:pic>
      <p:grpSp>
        <p:nvGrpSpPr>
          <p:cNvPr id="1050" name="Group"/>
          <p:cNvGrpSpPr/>
          <p:nvPr/>
        </p:nvGrpSpPr>
        <p:grpSpPr>
          <a:xfrm>
            <a:off x="22828953" y="350733"/>
            <a:ext cx="928772" cy="681067"/>
            <a:chOff x="0" y="0"/>
            <a:chExt cx="928770" cy="681065"/>
          </a:xfrm>
        </p:grpSpPr>
        <p:sp>
          <p:nvSpPr>
            <p:cNvPr id="1046" name="Shape"/>
            <p:cNvSpPr/>
            <p:nvPr/>
          </p:nvSpPr>
          <p:spPr>
            <a:xfrm>
              <a:off x="-1" y="0"/>
              <a:ext cx="928772" cy="681067"/>
            </a:xfrm>
            <a:custGeom>
              <a:avLst/>
              <a:gdLst/>
              <a:ahLst/>
              <a:cxnLst>
                <a:cxn ang="0">
                  <a:pos x="wd2" y="hd2"/>
                </a:cxn>
                <a:cxn ang="5400000">
                  <a:pos x="wd2" y="hd2"/>
                </a:cxn>
                <a:cxn ang="10800000">
                  <a:pos x="wd2" y="hd2"/>
                </a:cxn>
                <a:cxn ang="16200000">
                  <a:pos x="wd2" y="hd2"/>
                </a:cxn>
              </a:cxnLst>
              <a:rect l="0" t="0" r="r" b="b"/>
              <a:pathLst>
                <a:path w="21600" h="21600" extrusionOk="0">
                  <a:moveTo>
                    <a:pt x="16200" y="0"/>
                  </a:moveTo>
                  <a:lnTo>
                    <a:pt x="5400" y="0"/>
                  </a:lnTo>
                  <a:lnTo>
                    <a:pt x="0" y="10800"/>
                  </a:lnTo>
                  <a:lnTo>
                    <a:pt x="5400" y="21600"/>
                  </a:lnTo>
                  <a:lnTo>
                    <a:pt x="16200" y="21600"/>
                  </a:lnTo>
                  <a:lnTo>
                    <a:pt x="21600" y="10800"/>
                  </a:lnTo>
                  <a:lnTo>
                    <a:pt x="16200" y="0"/>
                  </a:lnTo>
                  <a:close/>
                </a:path>
              </a:pathLst>
            </a:custGeom>
            <a:solidFill>
              <a:srgbClr val="FDC608"/>
            </a:solidFill>
            <a:ln w="12700" cap="flat">
              <a:noFill/>
              <a:miter lim="400000"/>
            </a:ln>
            <a:effectLst/>
          </p:spPr>
          <p:txBody>
            <a:bodyPr wrap="square" lIns="121917" tIns="121917" rIns="121917" bIns="121917" numCol="1" anchor="t">
              <a:noAutofit/>
            </a:bodyPr>
            <a:lstStyle/>
            <a:p>
              <a:pPr algn="l" defTabSz="1132840">
                <a:spcBef>
                  <a:spcPts val="3200"/>
                </a:spcBef>
                <a:defRPr sz="5600" cap="none" spc="448">
                  <a:solidFill>
                    <a:srgbClr val="000000"/>
                  </a:solidFill>
                  <a:latin typeface="Calibri"/>
                  <a:ea typeface="Calibri"/>
                  <a:cs typeface="Calibri"/>
                  <a:sym typeface="Calibri"/>
                </a:defRPr>
              </a:pPr>
              <a:endParaRPr/>
            </a:p>
          </p:txBody>
        </p:sp>
        <p:sp>
          <p:nvSpPr>
            <p:cNvPr id="1047" name="Line"/>
            <p:cNvSpPr/>
            <p:nvPr/>
          </p:nvSpPr>
          <p:spPr>
            <a:xfrm flipH="1">
              <a:off x="367459" y="121402"/>
              <a:ext cx="1" cy="450747"/>
            </a:xfrm>
            <a:prstGeom prst="line">
              <a:avLst/>
            </a:prstGeom>
            <a:noFill/>
            <a:ln w="101600" cap="flat">
              <a:solidFill>
                <a:srgbClr val="3C3C3B"/>
              </a:solidFill>
              <a:prstDash val="solid"/>
              <a:round/>
            </a:ln>
            <a:effectLst/>
          </p:spPr>
          <p:txBody>
            <a:bodyPr wrap="square" lIns="121917" tIns="121917" rIns="121917" bIns="121917" numCol="1" anchor="t">
              <a:noAutofit/>
            </a:bodyPr>
            <a:lstStyle/>
            <a:p>
              <a:pPr algn="l" defTabSz="1132840">
                <a:spcBef>
                  <a:spcPts val="3200"/>
                </a:spcBef>
                <a:defRPr sz="1600" cap="none" spc="602">
                  <a:latin typeface="+mn-lt"/>
                  <a:ea typeface="+mn-ea"/>
                  <a:cs typeface="+mn-cs"/>
                  <a:sym typeface="Montserrat Light"/>
                </a:defRPr>
              </a:pPr>
              <a:endParaRPr/>
            </a:p>
          </p:txBody>
        </p:sp>
        <p:sp>
          <p:nvSpPr>
            <p:cNvPr id="1048" name="Shape"/>
            <p:cNvSpPr/>
            <p:nvPr/>
          </p:nvSpPr>
          <p:spPr>
            <a:xfrm>
              <a:off x="521681" y="280794"/>
              <a:ext cx="103453" cy="11795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5764" y="7369"/>
                  </a:lnTo>
                  <a:lnTo>
                    <a:pt x="14105" y="8659"/>
                  </a:lnTo>
                  <a:lnTo>
                    <a:pt x="11986" y="9827"/>
                  </a:lnTo>
                  <a:lnTo>
                    <a:pt x="6835" y="11905"/>
                  </a:lnTo>
                  <a:lnTo>
                    <a:pt x="3692" y="12571"/>
                  </a:lnTo>
                  <a:lnTo>
                    <a:pt x="0" y="12866"/>
                  </a:lnTo>
                  <a:lnTo>
                    <a:pt x="10128" y="14784"/>
                  </a:lnTo>
                  <a:lnTo>
                    <a:pt x="16698" y="17495"/>
                  </a:lnTo>
                  <a:lnTo>
                    <a:pt x="20319" y="20075"/>
                  </a:lnTo>
                  <a:lnTo>
                    <a:pt x="21600" y="21600"/>
                  </a:lnTo>
                  <a:lnTo>
                    <a:pt x="21600" y="0"/>
                  </a:lnTo>
                  <a:close/>
                </a:path>
              </a:pathLst>
            </a:custGeom>
            <a:solidFill>
              <a:srgbClr val="3C3C3B"/>
            </a:solidFill>
            <a:ln w="12700" cap="flat">
              <a:noFill/>
              <a:miter lim="400000"/>
            </a:ln>
            <a:effectLst/>
          </p:spPr>
          <p:txBody>
            <a:bodyPr wrap="square" lIns="121917" tIns="121917" rIns="121917" bIns="121917" numCol="1" anchor="t">
              <a:noAutofit/>
            </a:bodyPr>
            <a:lstStyle/>
            <a:p>
              <a:pPr algn="l" defTabSz="1132840">
                <a:spcBef>
                  <a:spcPts val="3200"/>
                </a:spcBef>
                <a:defRPr sz="5600" cap="none" spc="448">
                  <a:solidFill>
                    <a:srgbClr val="000000"/>
                  </a:solidFill>
                  <a:latin typeface="Calibri"/>
                  <a:ea typeface="Calibri"/>
                  <a:cs typeface="Calibri"/>
                  <a:sym typeface="Calibri"/>
                </a:defRPr>
              </a:pPr>
              <a:endParaRPr/>
            </a:p>
          </p:txBody>
        </p:sp>
        <p:sp>
          <p:nvSpPr>
            <p:cNvPr id="1049" name="Shape"/>
            <p:cNvSpPr/>
            <p:nvPr/>
          </p:nvSpPr>
          <p:spPr>
            <a:xfrm>
              <a:off x="464739" y="121416"/>
              <a:ext cx="160400" cy="8980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11103" y="3740"/>
                  </a:lnTo>
                  <a:lnTo>
                    <a:pt x="17613" y="10915"/>
                  </a:lnTo>
                  <a:lnTo>
                    <a:pt x="20716" y="18033"/>
                  </a:lnTo>
                  <a:lnTo>
                    <a:pt x="21600" y="21600"/>
                  </a:lnTo>
                  <a:lnTo>
                    <a:pt x="21600" y="0"/>
                  </a:lnTo>
                  <a:close/>
                </a:path>
              </a:pathLst>
            </a:custGeom>
            <a:solidFill>
              <a:srgbClr val="3C3C3B"/>
            </a:solidFill>
            <a:ln w="12700" cap="flat">
              <a:noFill/>
              <a:miter lim="400000"/>
            </a:ln>
            <a:effectLst/>
          </p:spPr>
          <p:txBody>
            <a:bodyPr wrap="square" lIns="121917" tIns="121917" rIns="121917" bIns="121917" numCol="1" anchor="t">
              <a:noAutofit/>
            </a:bodyPr>
            <a:lstStyle/>
            <a:p>
              <a:pPr algn="l" defTabSz="1132840">
                <a:spcBef>
                  <a:spcPts val="3200"/>
                </a:spcBef>
                <a:defRPr sz="5600" cap="none" spc="448">
                  <a:solidFill>
                    <a:srgbClr val="000000"/>
                  </a:solidFill>
                  <a:latin typeface="Calibri"/>
                  <a:ea typeface="Calibri"/>
                  <a:cs typeface="Calibri"/>
                  <a:sym typeface="Calibri"/>
                </a:defRPr>
              </a:pPr>
              <a:endParaRPr/>
            </a:p>
          </p:txBody>
        </p:sp>
      </p:grpSp>
      <p:sp>
        <p:nvSpPr>
          <p:cNvPr id="1051" name="PAGE"/>
          <p:cNvSpPr txBox="1"/>
          <p:nvPr/>
        </p:nvSpPr>
        <p:spPr>
          <a:xfrm rot="5400000">
            <a:off x="49836" y="9458607"/>
            <a:ext cx="1160241" cy="4470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917" tIns="121917" rIns="121917" bIns="121917" anchor="b">
            <a:normAutofit/>
          </a:bodyPr>
          <a:lstStyle>
            <a:lvl1pPr algn="l" defTabSz="1223634">
              <a:lnSpc>
                <a:spcPct val="100000"/>
              </a:lnSpc>
              <a:spcBef>
                <a:spcPts val="1300"/>
              </a:spcBef>
              <a:defRPr sz="1200" cap="none" spc="960">
                <a:solidFill>
                  <a:srgbClr val="53585F">
                    <a:alpha val="63000"/>
                  </a:srgbClr>
                </a:solidFill>
              </a:defRPr>
            </a:lvl1pPr>
          </a:lstStyle>
          <a:p>
            <a:r>
              <a:t>PAGE</a:t>
            </a:r>
          </a:p>
        </p:txBody>
      </p:sp>
      <p:pic>
        <p:nvPicPr>
          <p:cNvPr id="1052" name="image2.png" descr="image2.png"/>
          <p:cNvPicPr>
            <a:picLocks noChangeAspect="1"/>
          </p:cNvPicPr>
          <p:nvPr/>
        </p:nvPicPr>
        <p:blipFill>
          <a:blip r:embed="rId3"/>
          <a:stretch>
            <a:fillRect/>
          </a:stretch>
        </p:blipFill>
        <p:spPr>
          <a:xfrm>
            <a:off x="271919" y="10439796"/>
            <a:ext cx="711204" cy="609607"/>
          </a:xfrm>
          <a:prstGeom prst="rect">
            <a:avLst/>
          </a:prstGeom>
          <a:ln w="12700">
            <a:miter lim="400000"/>
          </a:ln>
        </p:spPr>
      </p:pic>
      <p:sp>
        <p:nvSpPr>
          <p:cNvPr id="1053" name="Slide Number"/>
          <p:cNvSpPr txBox="1">
            <a:spLocks noGrp="1"/>
          </p:cNvSpPr>
          <p:nvPr>
            <p:ph type="sldNum" sz="quarter" idx="2"/>
          </p:nvPr>
        </p:nvSpPr>
        <p:spPr>
          <a:xfrm>
            <a:off x="373877" y="10468864"/>
            <a:ext cx="507285" cy="510535"/>
          </a:xfrm>
          <a:prstGeom prst="rect">
            <a:avLst/>
          </a:prstGeom>
        </p:spPr>
        <p:txBody>
          <a:bodyPr lIns="121917" tIns="121917" rIns="121917" bIns="121917" anchor="t"/>
          <a:lstStyle>
            <a:lvl1pPr algn="ctr" defTabSz="1390498">
              <a:defRPr sz="1600" spc="0">
                <a:solidFill>
                  <a:srgbClr val="989898"/>
                </a:solidFill>
                <a:latin typeface="+mn-lt"/>
                <a:ea typeface="+mn-ea"/>
                <a:cs typeface="+mn-cs"/>
                <a:sym typeface="Montserrat Light"/>
              </a:defRPr>
            </a:lvl1pPr>
          </a:lstStyle>
          <a:p>
            <a:fld id="{86CB4B4D-7CA3-9044-876B-883B54F8677D}" type="slidenum">
              <a:t>‹#›</a:t>
            </a:fld>
            <a:endParaRPr/>
          </a:p>
        </p:txBody>
      </p:sp>
      <p:sp>
        <p:nvSpPr>
          <p:cNvPr id="1054" name="Rectangle"/>
          <p:cNvSpPr>
            <a:spLocks noGrp="1"/>
          </p:cNvSpPr>
          <p:nvPr>
            <p:ph type="body" sz="quarter" idx="21"/>
          </p:nvPr>
        </p:nvSpPr>
        <p:spPr>
          <a:xfrm>
            <a:off x="2143677" y="2274210"/>
            <a:ext cx="5151430" cy="795134"/>
          </a:xfrm>
          <a:prstGeom prst="rect">
            <a:avLst/>
          </a:prstGeom>
        </p:spPr>
        <p:txBody>
          <a:bodyPr lIns="99327" tIns="99327" rIns="99327" bIns="99327">
            <a:normAutofit/>
          </a:bodyPr>
          <a:lstStyle/>
          <a:p>
            <a:pPr marL="0" indent="0">
              <a:lnSpc>
                <a:spcPct val="90000"/>
              </a:lnSpc>
              <a:spcBef>
                <a:spcPts val="1000"/>
              </a:spcBef>
              <a:buSzTx/>
              <a:buFontTx/>
              <a:buNone/>
              <a:defRPr sz="3400" spc="272">
                <a:latin typeface="+mn-lt"/>
                <a:ea typeface="+mn-ea"/>
                <a:cs typeface="+mn-cs"/>
                <a:sym typeface="Montserrat Light"/>
              </a:defRPr>
            </a:pPr>
            <a:endParaRPr/>
          </a:p>
        </p:txBody>
      </p:sp>
      <p:sp>
        <p:nvSpPr>
          <p:cNvPr id="1055" name="Rectangle"/>
          <p:cNvSpPr/>
          <p:nvPr/>
        </p:nvSpPr>
        <p:spPr>
          <a:xfrm>
            <a:off x="2372583" y="3589215"/>
            <a:ext cx="3560819" cy="118534"/>
          </a:xfrm>
          <a:prstGeom prst="rect">
            <a:avLst/>
          </a:prstGeom>
          <a:solidFill>
            <a:srgbClr val="FDC608"/>
          </a:solidFill>
          <a:ln w="12700">
            <a:miter lim="400000"/>
          </a:ln>
        </p:spPr>
        <p:txBody>
          <a:bodyPr lIns="121917" tIns="121917" rIns="121917" bIns="121917"/>
          <a:lstStyle/>
          <a:p>
            <a:pPr algn="l" defTabSz="1132840">
              <a:spcBef>
                <a:spcPts val="3200"/>
              </a:spcBef>
              <a:defRPr sz="1600" cap="none" spc="602"/>
            </a:pPr>
            <a:endParaRPr/>
          </a:p>
        </p:txBody>
      </p:sp>
      <p:sp>
        <p:nvSpPr>
          <p:cNvPr id="1056" name="Rectangle"/>
          <p:cNvSpPr/>
          <p:nvPr/>
        </p:nvSpPr>
        <p:spPr>
          <a:xfrm>
            <a:off x="10585298" y="3589215"/>
            <a:ext cx="3560819" cy="118534"/>
          </a:xfrm>
          <a:prstGeom prst="rect">
            <a:avLst/>
          </a:prstGeom>
          <a:solidFill>
            <a:srgbClr val="FDC608"/>
          </a:solidFill>
          <a:ln w="12700">
            <a:miter lim="400000"/>
          </a:ln>
        </p:spPr>
        <p:txBody>
          <a:bodyPr lIns="121917" tIns="121917" rIns="121917" bIns="121917"/>
          <a:lstStyle/>
          <a:p>
            <a:pPr algn="l" defTabSz="1132840">
              <a:spcBef>
                <a:spcPts val="3200"/>
              </a:spcBef>
              <a:defRPr sz="1600" cap="none" spc="602"/>
            </a:pPr>
            <a:endParaRPr/>
          </a:p>
        </p:txBody>
      </p:sp>
      <p:sp>
        <p:nvSpPr>
          <p:cNvPr id="1057" name="Rectangle"/>
          <p:cNvSpPr/>
          <p:nvPr/>
        </p:nvSpPr>
        <p:spPr>
          <a:xfrm>
            <a:off x="6478941" y="3589215"/>
            <a:ext cx="3560818" cy="118534"/>
          </a:xfrm>
          <a:prstGeom prst="rect">
            <a:avLst/>
          </a:prstGeom>
          <a:solidFill>
            <a:srgbClr val="FDC608"/>
          </a:solidFill>
          <a:ln w="12700">
            <a:miter lim="400000"/>
          </a:ln>
        </p:spPr>
        <p:txBody>
          <a:bodyPr lIns="121917" tIns="121917" rIns="121917" bIns="121917"/>
          <a:lstStyle/>
          <a:p>
            <a:pPr algn="l" defTabSz="1132840">
              <a:spcBef>
                <a:spcPts val="3200"/>
              </a:spcBef>
              <a:defRPr sz="1600" cap="none" spc="602"/>
            </a:pPr>
            <a:endParaRPr/>
          </a:p>
        </p:txBody>
      </p:sp>
      <p:sp>
        <p:nvSpPr>
          <p:cNvPr id="1058" name="Rectangle"/>
          <p:cNvSpPr/>
          <p:nvPr/>
        </p:nvSpPr>
        <p:spPr>
          <a:xfrm>
            <a:off x="14691656" y="3589215"/>
            <a:ext cx="3560848" cy="118534"/>
          </a:xfrm>
          <a:prstGeom prst="rect">
            <a:avLst/>
          </a:prstGeom>
          <a:solidFill>
            <a:srgbClr val="FDC608"/>
          </a:solidFill>
          <a:ln w="12700">
            <a:miter lim="400000"/>
          </a:ln>
        </p:spPr>
        <p:txBody>
          <a:bodyPr lIns="121917" tIns="121917" rIns="121917" bIns="121917"/>
          <a:lstStyle/>
          <a:p>
            <a:pPr algn="l" defTabSz="1132840">
              <a:spcBef>
                <a:spcPts val="3200"/>
              </a:spcBef>
              <a:defRPr sz="1600" cap="none" spc="602"/>
            </a:pPr>
            <a:endParaRPr/>
          </a:p>
        </p:txBody>
      </p:sp>
      <p:sp>
        <p:nvSpPr>
          <p:cNvPr id="1059" name="Rectangle"/>
          <p:cNvSpPr/>
          <p:nvPr/>
        </p:nvSpPr>
        <p:spPr>
          <a:xfrm>
            <a:off x="18798020" y="3589215"/>
            <a:ext cx="3560818" cy="118534"/>
          </a:xfrm>
          <a:prstGeom prst="rect">
            <a:avLst/>
          </a:prstGeom>
          <a:solidFill>
            <a:srgbClr val="FDC608"/>
          </a:solidFill>
          <a:ln w="12700">
            <a:miter lim="400000"/>
          </a:ln>
        </p:spPr>
        <p:txBody>
          <a:bodyPr lIns="121917" tIns="121917" rIns="121917" bIns="121917"/>
          <a:lstStyle/>
          <a:p>
            <a:pPr algn="l" defTabSz="1132840">
              <a:spcBef>
                <a:spcPts val="3200"/>
              </a:spcBef>
              <a:defRPr sz="1600" cap="none" spc="602"/>
            </a:pPr>
            <a:endParaRPr/>
          </a:p>
        </p:txBody>
      </p:sp>
      <p:sp>
        <p:nvSpPr>
          <p:cNvPr id="1060" name="Rectangle"/>
          <p:cNvSpPr>
            <a:spLocks noGrp="1"/>
          </p:cNvSpPr>
          <p:nvPr>
            <p:ph type="body" sz="quarter" idx="22"/>
          </p:nvPr>
        </p:nvSpPr>
        <p:spPr>
          <a:xfrm>
            <a:off x="6320517" y="3931719"/>
            <a:ext cx="3862828" cy="8108636"/>
          </a:xfrm>
          <a:prstGeom prst="rect">
            <a:avLst/>
          </a:prstGeom>
        </p:spPr>
        <p:txBody>
          <a:bodyPr lIns="99327" tIns="99327" rIns="99327" bIns="99327">
            <a:normAutofit/>
          </a:bodyPr>
          <a:lstStyle/>
          <a:p>
            <a:pPr marL="0" indent="0">
              <a:lnSpc>
                <a:spcPct val="90000"/>
              </a:lnSpc>
              <a:buSzTx/>
              <a:buFontTx/>
              <a:buNone/>
              <a:defRPr sz="2600" spc="208">
                <a:latin typeface="+mn-lt"/>
                <a:ea typeface="+mn-ea"/>
                <a:cs typeface="+mn-cs"/>
                <a:sym typeface="Montserrat Light"/>
              </a:defRPr>
            </a:pPr>
            <a:endParaRPr/>
          </a:p>
        </p:txBody>
      </p:sp>
      <p:sp>
        <p:nvSpPr>
          <p:cNvPr id="1061" name="Rectangle"/>
          <p:cNvSpPr>
            <a:spLocks noGrp="1"/>
          </p:cNvSpPr>
          <p:nvPr>
            <p:ph type="body" sz="quarter" idx="23"/>
          </p:nvPr>
        </p:nvSpPr>
        <p:spPr>
          <a:xfrm>
            <a:off x="10421050" y="3931719"/>
            <a:ext cx="3862828" cy="8108636"/>
          </a:xfrm>
          <a:prstGeom prst="rect">
            <a:avLst/>
          </a:prstGeom>
        </p:spPr>
        <p:txBody>
          <a:bodyPr lIns="99327" tIns="99327" rIns="99327" bIns="99327">
            <a:normAutofit/>
          </a:bodyPr>
          <a:lstStyle/>
          <a:p>
            <a:pPr marL="0" indent="0">
              <a:lnSpc>
                <a:spcPct val="90000"/>
              </a:lnSpc>
              <a:buSzTx/>
              <a:buFontTx/>
              <a:buNone/>
              <a:defRPr sz="2600" spc="208">
                <a:latin typeface="+mn-lt"/>
                <a:ea typeface="+mn-ea"/>
                <a:cs typeface="+mn-cs"/>
                <a:sym typeface="Montserrat Light"/>
              </a:defRPr>
            </a:pPr>
            <a:endParaRPr/>
          </a:p>
        </p:txBody>
      </p:sp>
      <p:sp>
        <p:nvSpPr>
          <p:cNvPr id="1062" name="Rectangle"/>
          <p:cNvSpPr>
            <a:spLocks noGrp="1"/>
          </p:cNvSpPr>
          <p:nvPr>
            <p:ph type="body" sz="quarter" idx="24"/>
          </p:nvPr>
        </p:nvSpPr>
        <p:spPr>
          <a:xfrm>
            <a:off x="14521581" y="3931719"/>
            <a:ext cx="3862828" cy="8108636"/>
          </a:xfrm>
          <a:prstGeom prst="rect">
            <a:avLst/>
          </a:prstGeom>
        </p:spPr>
        <p:txBody>
          <a:bodyPr lIns="99327" tIns="99327" rIns="99327" bIns="99327">
            <a:normAutofit/>
          </a:bodyPr>
          <a:lstStyle/>
          <a:p>
            <a:pPr marL="0" indent="0">
              <a:lnSpc>
                <a:spcPct val="90000"/>
              </a:lnSpc>
              <a:buSzTx/>
              <a:buFontTx/>
              <a:buNone/>
              <a:defRPr sz="2600" spc="208">
                <a:latin typeface="+mn-lt"/>
                <a:ea typeface="+mn-ea"/>
                <a:cs typeface="+mn-cs"/>
                <a:sym typeface="Montserrat Light"/>
              </a:defRPr>
            </a:pPr>
            <a:endParaRPr/>
          </a:p>
        </p:txBody>
      </p:sp>
      <p:sp>
        <p:nvSpPr>
          <p:cNvPr id="1063" name="Rectangle"/>
          <p:cNvSpPr>
            <a:spLocks noGrp="1"/>
          </p:cNvSpPr>
          <p:nvPr>
            <p:ph type="body" sz="quarter" idx="25"/>
          </p:nvPr>
        </p:nvSpPr>
        <p:spPr>
          <a:xfrm>
            <a:off x="18622114" y="3931719"/>
            <a:ext cx="3862828" cy="8108636"/>
          </a:xfrm>
          <a:prstGeom prst="rect">
            <a:avLst/>
          </a:prstGeom>
        </p:spPr>
        <p:txBody>
          <a:bodyPr lIns="99327" tIns="99327" rIns="99327" bIns="99327">
            <a:normAutofit/>
          </a:bodyPr>
          <a:lstStyle/>
          <a:p>
            <a:pPr marL="0" indent="0">
              <a:lnSpc>
                <a:spcPct val="90000"/>
              </a:lnSpc>
              <a:buSzTx/>
              <a:buFontTx/>
              <a:buNone/>
              <a:defRPr sz="2600" spc="208">
                <a:latin typeface="+mn-lt"/>
                <a:ea typeface="+mn-ea"/>
                <a:cs typeface="+mn-cs"/>
                <a:sym typeface="Montserrat Light"/>
              </a:defRPr>
            </a:pPr>
            <a:endParaRPr/>
          </a:p>
        </p:txBody>
      </p:sp>
      <p:sp>
        <p:nvSpPr>
          <p:cNvPr id="1064" name="Rectangle"/>
          <p:cNvSpPr>
            <a:spLocks noGrp="1"/>
          </p:cNvSpPr>
          <p:nvPr>
            <p:ph type="body" sz="quarter" idx="26"/>
          </p:nvPr>
        </p:nvSpPr>
        <p:spPr>
          <a:xfrm>
            <a:off x="569692" y="380986"/>
            <a:ext cx="22157247" cy="829878"/>
          </a:xfrm>
          <a:prstGeom prst="rect">
            <a:avLst/>
          </a:prstGeom>
        </p:spPr>
        <p:txBody>
          <a:bodyPr lIns="99327" tIns="99327" rIns="99327" bIns="99327">
            <a:normAutofit/>
          </a:bodyPr>
          <a:lstStyle/>
          <a:p>
            <a:pPr marL="849626" indent="-849626">
              <a:lnSpc>
                <a:spcPct val="90000"/>
              </a:lnSpc>
              <a:buSzTx/>
              <a:buFontTx/>
              <a:buNone/>
              <a:defRPr sz="1600" cap="all" spc="800">
                <a:solidFill>
                  <a:srgbClr val="53585F"/>
                </a:solidFill>
                <a:latin typeface="+mj-lt"/>
                <a:ea typeface="+mj-ea"/>
                <a:cs typeface="+mj-cs"/>
                <a:sym typeface="Montserrat"/>
              </a:defRPr>
            </a:pPr>
            <a:endParaRPr/>
          </a:p>
        </p:txBody>
      </p:sp>
      <p:sp>
        <p:nvSpPr>
          <p:cNvPr id="1065" name="PROPOSAL FOR FACEBOOK"/>
          <p:cNvSpPr txBox="1">
            <a:spLocks noGrp="1"/>
          </p:cNvSpPr>
          <p:nvPr>
            <p:ph type="body" sz="quarter" idx="27"/>
          </p:nvPr>
        </p:nvSpPr>
        <p:spPr>
          <a:xfrm rot="5400000">
            <a:off x="-1950483" y="6287786"/>
            <a:ext cx="5181405" cy="447036"/>
          </a:xfrm>
          <a:prstGeom prst="rect">
            <a:avLst/>
          </a:prstGeom>
        </p:spPr>
        <p:txBody>
          <a:bodyPr lIns="121917" tIns="121917" rIns="121917" bIns="121917" anchor="b">
            <a:normAutofit/>
          </a:bodyPr>
          <a:lstStyle>
            <a:lvl1pPr marL="0" indent="0" defTabSz="1223634">
              <a:spcBef>
                <a:spcPts val="1300"/>
              </a:spcBef>
              <a:buSzTx/>
              <a:buFontTx/>
              <a:buNone/>
              <a:defRPr sz="1200" spc="960">
                <a:solidFill>
                  <a:srgbClr val="53585F">
                    <a:alpha val="63000"/>
                  </a:srgbClr>
                </a:solidFill>
                <a:latin typeface="+mj-lt"/>
                <a:ea typeface="+mj-ea"/>
                <a:cs typeface="+mj-cs"/>
                <a:sym typeface="Montserrat"/>
              </a:defRPr>
            </a:lvl1pPr>
          </a:lstStyle>
          <a:p>
            <a:r>
              <a:t>PROPOSAL FOR FACEBOOK</a:t>
            </a:r>
          </a:p>
        </p:txBody>
      </p:sp>
      <p:sp>
        <p:nvSpPr>
          <p:cNvPr id="1066" name="Rectangle"/>
          <p:cNvSpPr>
            <a:spLocks noGrp="1"/>
          </p:cNvSpPr>
          <p:nvPr>
            <p:ph type="body" sz="quarter" idx="28"/>
          </p:nvPr>
        </p:nvSpPr>
        <p:spPr>
          <a:xfrm>
            <a:off x="2143677" y="3920602"/>
            <a:ext cx="3862828" cy="8108636"/>
          </a:xfrm>
          <a:prstGeom prst="rect">
            <a:avLst/>
          </a:prstGeom>
        </p:spPr>
        <p:txBody>
          <a:bodyPr lIns="99327" tIns="99327" rIns="99327" bIns="99327">
            <a:normAutofit/>
          </a:bodyPr>
          <a:lstStyle/>
          <a:p>
            <a:pPr marL="0" indent="0">
              <a:lnSpc>
                <a:spcPct val="90000"/>
              </a:lnSpc>
              <a:buSzTx/>
              <a:buFontTx/>
              <a:buNone/>
              <a:defRPr sz="2600" spc="208">
                <a:latin typeface="+mn-lt"/>
                <a:ea typeface="+mn-ea"/>
                <a:cs typeface="+mn-cs"/>
                <a:sym typeface="Montserrat Light"/>
              </a:defRPr>
            </a:pPr>
            <a:endParaRPr/>
          </a:p>
        </p:txBody>
      </p:sp>
    </p:spTree>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x">
  <p:cSld name="COPY 7">
    <p:bg>
      <p:bgPr>
        <a:solidFill>
          <a:srgbClr val="E7EAEC"/>
        </a:solidFill>
        <a:effectLst/>
      </p:bgPr>
    </p:bg>
    <p:spTree>
      <p:nvGrpSpPr>
        <p:cNvPr id="1" name=""/>
        <p:cNvGrpSpPr/>
        <p:nvPr/>
      </p:nvGrpSpPr>
      <p:grpSpPr>
        <a:xfrm>
          <a:off x="0" y="0"/>
          <a:ext cx="0" cy="0"/>
          <a:chOff x="0" y="0"/>
          <a:chExt cx="0" cy="0"/>
        </a:xfrm>
      </p:grpSpPr>
      <p:sp>
        <p:nvSpPr>
          <p:cNvPr id="1073" name="Rectangle"/>
          <p:cNvSpPr/>
          <p:nvPr/>
        </p:nvSpPr>
        <p:spPr>
          <a:xfrm>
            <a:off x="-35796" y="-1"/>
            <a:ext cx="24402131" cy="1301191"/>
          </a:xfrm>
          <a:prstGeom prst="rect">
            <a:avLst/>
          </a:prstGeom>
          <a:solidFill>
            <a:srgbClr val="FFFFFF"/>
          </a:solidFill>
          <a:ln w="12700">
            <a:miter lim="400000"/>
          </a:ln>
        </p:spPr>
        <p:txBody>
          <a:bodyPr lIns="121917" tIns="121917" rIns="121917" bIns="121917" anchor="ctr"/>
          <a:lstStyle/>
          <a:p>
            <a:pPr defTabSz="1132840">
              <a:spcBef>
                <a:spcPts val="3200"/>
              </a:spcBef>
              <a:defRPr sz="5600" cap="none" spc="448">
                <a:solidFill>
                  <a:srgbClr val="777F8B"/>
                </a:solidFill>
                <a:latin typeface="Calibri"/>
                <a:ea typeface="Calibri"/>
                <a:cs typeface="Calibri"/>
                <a:sym typeface="Calibri"/>
              </a:defRPr>
            </a:pPr>
            <a:endParaRPr/>
          </a:p>
        </p:txBody>
      </p:sp>
      <p:grpSp>
        <p:nvGrpSpPr>
          <p:cNvPr id="1078" name="Group"/>
          <p:cNvGrpSpPr/>
          <p:nvPr/>
        </p:nvGrpSpPr>
        <p:grpSpPr>
          <a:xfrm>
            <a:off x="24584" y="2187570"/>
            <a:ext cx="11633585" cy="11193927"/>
            <a:chOff x="0" y="0"/>
            <a:chExt cx="11633583" cy="11193926"/>
          </a:xfrm>
        </p:grpSpPr>
        <p:sp>
          <p:nvSpPr>
            <p:cNvPr id="1074" name="Shape"/>
            <p:cNvSpPr/>
            <p:nvPr/>
          </p:nvSpPr>
          <p:spPr>
            <a:xfrm>
              <a:off x="0" y="0"/>
              <a:ext cx="11633585" cy="11193926"/>
            </a:xfrm>
            <a:custGeom>
              <a:avLst/>
              <a:gdLst/>
              <a:ahLst/>
              <a:cxnLst>
                <a:cxn ang="0">
                  <a:pos x="wd2" y="hd2"/>
                </a:cxn>
                <a:cxn ang="5400000">
                  <a:pos x="wd2" y="hd2"/>
                </a:cxn>
                <a:cxn ang="10800000">
                  <a:pos x="wd2" y="hd2"/>
                </a:cxn>
                <a:cxn ang="16200000">
                  <a:pos x="wd2" y="hd2"/>
                </a:cxn>
              </a:cxnLst>
              <a:rect l="0" t="0" r="r" b="b"/>
              <a:pathLst>
                <a:path w="21600" h="21600" extrusionOk="0">
                  <a:moveTo>
                    <a:pt x="14072" y="0"/>
                  </a:moveTo>
                  <a:lnTo>
                    <a:pt x="0" y="0"/>
                  </a:lnTo>
                  <a:lnTo>
                    <a:pt x="0" y="21600"/>
                  </a:lnTo>
                  <a:lnTo>
                    <a:pt x="13382" y="21600"/>
                  </a:lnTo>
                  <a:lnTo>
                    <a:pt x="21600" y="10327"/>
                  </a:lnTo>
                  <a:lnTo>
                    <a:pt x="14072" y="0"/>
                  </a:lnTo>
                  <a:close/>
                </a:path>
              </a:pathLst>
            </a:custGeom>
            <a:solidFill>
              <a:srgbClr val="000000">
                <a:alpha val="3000"/>
              </a:srgbClr>
            </a:solidFill>
            <a:ln w="12700" cap="flat">
              <a:noFill/>
              <a:miter lim="400000"/>
            </a:ln>
            <a:effectLst/>
          </p:spPr>
          <p:txBody>
            <a:bodyPr wrap="square" lIns="121917" tIns="121917" rIns="121917" bIns="121917" numCol="1" anchor="t">
              <a:noAutofit/>
            </a:bodyPr>
            <a:lstStyle/>
            <a:p>
              <a:pPr algn="l" defTabSz="1132840">
                <a:spcBef>
                  <a:spcPts val="3200"/>
                </a:spcBef>
                <a:defRPr sz="5600" spc="448">
                  <a:solidFill>
                    <a:srgbClr val="000000"/>
                  </a:solidFill>
                  <a:latin typeface="+mn-lt"/>
                  <a:ea typeface="+mn-ea"/>
                  <a:cs typeface="+mn-cs"/>
                  <a:sym typeface="Montserrat Light"/>
                </a:defRPr>
              </a:pPr>
              <a:endParaRPr/>
            </a:p>
          </p:txBody>
        </p:sp>
        <p:sp>
          <p:nvSpPr>
            <p:cNvPr id="1075" name="Rectangle"/>
            <p:cNvSpPr/>
            <p:nvPr/>
          </p:nvSpPr>
          <p:spPr>
            <a:xfrm>
              <a:off x="20152" y="1592506"/>
              <a:ext cx="1697342" cy="7732903"/>
            </a:xfrm>
            <a:prstGeom prst="rect">
              <a:avLst/>
            </a:prstGeom>
            <a:solidFill>
              <a:srgbClr val="FFFFFF">
                <a:alpha val="31000"/>
              </a:srgbClr>
            </a:solidFill>
            <a:ln w="12700" cap="flat">
              <a:noFill/>
              <a:miter lim="400000"/>
            </a:ln>
            <a:effectLst/>
          </p:spPr>
          <p:txBody>
            <a:bodyPr wrap="square" lIns="121917" tIns="121917" rIns="121917" bIns="121917" numCol="1" anchor="t">
              <a:noAutofit/>
            </a:bodyPr>
            <a:lstStyle/>
            <a:p>
              <a:pPr algn="l" defTabSz="1132840">
                <a:spcBef>
                  <a:spcPts val="3200"/>
                </a:spcBef>
                <a:defRPr sz="5600" spc="448">
                  <a:solidFill>
                    <a:srgbClr val="000000"/>
                  </a:solidFill>
                  <a:latin typeface="+mn-lt"/>
                  <a:ea typeface="+mn-ea"/>
                  <a:cs typeface="+mn-cs"/>
                  <a:sym typeface="Montserrat Light"/>
                </a:defRPr>
              </a:pPr>
              <a:endParaRPr/>
            </a:p>
          </p:txBody>
        </p:sp>
        <p:sp>
          <p:nvSpPr>
            <p:cNvPr id="1076" name="Shape"/>
            <p:cNvSpPr/>
            <p:nvPr/>
          </p:nvSpPr>
          <p:spPr>
            <a:xfrm>
              <a:off x="3873231" y="4327016"/>
              <a:ext cx="1972268" cy="202360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241" y="749"/>
                  </a:lnTo>
                  <a:lnTo>
                    <a:pt x="20794" y="1570"/>
                  </a:lnTo>
                  <a:lnTo>
                    <a:pt x="20258" y="2464"/>
                  </a:lnTo>
                  <a:lnTo>
                    <a:pt x="19633" y="3430"/>
                  </a:lnTo>
                  <a:lnTo>
                    <a:pt x="19043" y="4228"/>
                  </a:lnTo>
                  <a:lnTo>
                    <a:pt x="18362" y="5022"/>
                  </a:lnTo>
                  <a:lnTo>
                    <a:pt x="17590" y="5810"/>
                  </a:lnTo>
                  <a:lnTo>
                    <a:pt x="16725" y="6592"/>
                  </a:lnTo>
                  <a:lnTo>
                    <a:pt x="15767" y="7370"/>
                  </a:lnTo>
                  <a:lnTo>
                    <a:pt x="14899" y="8005"/>
                  </a:lnTo>
                  <a:lnTo>
                    <a:pt x="13953" y="8619"/>
                  </a:lnTo>
                  <a:lnTo>
                    <a:pt x="12931" y="9212"/>
                  </a:lnTo>
                  <a:lnTo>
                    <a:pt x="11832" y="9784"/>
                  </a:lnTo>
                  <a:lnTo>
                    <a:pt x="10657" y="10335"/>
                  </a:lnTo>
                  <a:lnTo>
                    <a:pt x="9405" y="10864"/>
                  </a:lnTo>
                  <a:lnTo>
                    <a:pt x="8415" y="11237"/>
                  </a:lnTo>
                  <a:lnTo>
                    <a:pt x="7372" y="11574"/>
                  </a:lnTo>
                  <a:lnTo>
                    <a:pt x="6275" y="11877"/>
                  </a:lnTo>
                  <a:lnTo>
                    <a:pt x="5126" y="12145"/>
                  </a:lnTo>
                  <a:lnTo>
                    <a:pt x="3923" y="12378"/>
                  </a:lnTo>
                  <a:lnTo>
                    <a:pt x="2668" y="12576"/>
                  </a:lnTo>
                  <a:lnTo>
                    <a:pt x="1360" y="12739"/>
                  </a:lnTo>
                  <a:lnTo>
                    <a:pt x="0" y="12868"/>
                  </a:lnTo>
                  <a:lnTo>
                    <a:pt x="2231" y="13129"/>
                  </a:lnTo>
                  <a:lnTo>
                    <a:pt x="4316" y="13446"/>
                  </a:lnTo>
                  <a:lnTo>
                    <a:pt x="6258" y="13812"/>
                  </a:lnTo>
                  <a:lnTo>
                    <a:pt x="8061" y="14222"/>
                  </a:lnTo>
                  <a:lnTo>
                    <a:pt x="9730" y="14668"/>
                  </a:lnTo>
                  <a:lnTo>
                    <a:pt x="11269" y="15145"/>
                  </a:lnTo>
                  <a:lnTo>
                    <a:pt x="12682" y="15646"/>
                  </a:lnTo>
                  <a:lnTo>
                    <a:pt x="13973" y="16164"/>
                  </a:lnTo>
                  <a:lnTo>
                    <a:pt x="15147" y="16694"/>
                  </a:lnTo>
                  <a:lnTo>
                    <a:pt x="16208" y="17228"/>
                  </a:lnTo>
                  <a:lnTo>
                    <a:pt x="17159" y="17761"/>
                  </a:lnTo>
                  <a:lnTo>
                    <a:pt x="18006" y="18286"/>
                  </a:lnTo>
                  <a:lnTo>
                    <a:pt x="18752" y="18797"/>
                  </a:lnTo>
                  <a:lnTo>
                    <a:pt x="19959" y="19750"/>
                  </a:lnTo>
                  <a:lnTo>
                    <a:pt x="20813" y="20569"/>
                  </a:lnTo>
                  <a:lnTo>
                    <a:pt x="21349" y="21202"/>
                  </a:lnTo>
                  <a:lnTo>
                    <a:pt x="21600" y="21600"/>
                  </a:lnTo>
                  <a:lnTo>
                    <a:pt x="21600" y="0"/>
                  </a:lnTo>
                  <a:close/>
                </a:path>
              </a:pathLst>
            </a:custGeom>
            <a:solidFill>
              <a:srgbClr val="FFFFFF">
                <a:alpha val="31000"/>
              </a:srgbClr>
            </a:solidFill>
            <a:ln w="12700" cap="flat">
              <a:noFill/>
              <a:miter lim="400000"/>
            </a:ln>
            <a:effectLst/>
          </p:spPr>
          <p:txBody>
            <a:bodyPr wrap="square" lIns="121917" tIns="121917" rIns="121917" bIns="121917" numCol="1" anchor="t">
              <a:noAutofit/>
            </a:bodyPr>
            <a:lstStyle/>
            <a:p>
              <a:pPr algn="l" defTabSz="1132840">
                <a:spcBef>
                  <a:spcPts val="3200"/>
                </a:spcBef>
                <a:defRPr sz="5600" spc="448">
                  <a:solidFill>
                    <a:srgbClr val="000000"/>
                  </a:solidFill>
                  <a:latin typeface="+mn-lt"/>
                  <a:ea typeface="+mn-ea"/>
                  <a:cs typeface="+mn-cs"/>
                  <a:sym typeface="Montserrat Light"/>
                </a:defRPr>
              </a:pPr>
              <a:endParaRPr/>
            </a:p>
          </p:txBody>
        </p:sp>
        <p:sp>
          <p:nvSpPr>
            <p:cNvPr id="1077" name="Shape"/>
            <p:cNvSpPr/>
            <p:nvPr/>
          </p:nvSpPr>
          <p:spPr>
            <a:xfrm>
              <a:off x="2787725" y="1592514"/>
              <a:ext cx="3057774" cy="154082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1385" y="124"/>
                  </a:lnTo>
                  <a:lnTo>
                    <a:pt x="2710" y="317"/>
                  </a:lnTo>
                  <a:lnTo>
                    <a:pt x="3977" y="576"/>
                  </a:lnTo>
                  <a:lnTo>
                    <a:pt x="5187" y="896"/>
                  </a:lnTo>
                  <a:lnTo>
                    <a:pt x="6342" y="1273"/>
                  </a:lnTo>
                  <a:lnTo>
                    <a:pt x="7442" y="1705"/>
                  </a:lnTo>
                  <a:lnTo>
                    <a:pt x="8489" y="2187"/>
                  </a:lnTo>
                  <a:lnTo>
                    <a:pt x="9484" y="2716"/>
                  </a:lnTo>
                  <a:lnTo>
                    <a:pt x="10428" y="3287"/>
                  </a:lnTo>
                  <a:lnTo>
                    <a:pt x="11323" y="3897"/>
                  </a:lnTo>
                  <a:lnTo>
                    <a:pt x="12171" y="4542"/>
                  </a:lnTo>
                  <a:lnTo>
                    <a:pt x="12971" y="5219"/>
                  </a:lnTo>
                  <a:lnTo>
                    <a:pt x="13726" y="5924"/>
                  </a:lnTo>
                  <a:lnTo>
                    <a:pt x="14437" y="6652"/>
                  </a:lnTo>
                  <a:lnTo>
                    <a:pt x="15105" y="7400"/>
                  </a:lnTo>
                  <a:lnTo>
                    <a:pt x="15731" y="8165"/>
                  </a:lnTo>
                  <a:lnTo>
                    <a:pt x="16317" y="8942"/>
                  </a:lnTo>
                  <a:lnTo>
                    <a:pt x="16864" y="9728"/>
                  </a:lnTo>
                  <a:lnTo>
                    <a:pt x="17373" y="10519"/>
                  </a:lnTo>
                  <a:lnTo>
                    <a:pt x="17846" y="11312"/>
                  </a:lnTo>
                  <a:lnTo>
                    <a:pt x="18283" y="12102"/>
                  </a:lnTo>
                  <a:lnTo>
                    <a:pt x="18687" y="12885"/>
                  </a:lnTo>
                  <a:lnTo>
                    <a:pt x="19058" y="13659"/>
                  </a:lnTo>
                  <a:lnTo>
                    <a:pt x="19707" y="15161"/>
                  </a:lnTo>
                  <a:lnTo>
                    <a:pt x="20241" y="16578"/>
                  </a:lnTo>
                  <a:lnTo>
                    <a:pt x="20670" y="17879"/>
                  </a:lnTo>
                  <a:lnTo>
                    <a:pt x="21005" y="19035"/>
                  </a:lnTo>
                  <a:lnTo>
                    <a:pt x="21254" y="20015"/>
                  </a:lnTo>
                  <a:lnTo>
                    <a:pt x="21493" y="21090"/>
                  </a:lnTo>
                  <a:lnTo>
                    <a:pt x="21577" y="21499"/>
                  </a:lnTo>
                  <a:lnTo>
                    <a:pt x="21600" y="21600"/>
                  </a:lnTo>
                  <a:lnTo>
                    <a:pt x="21600" y="0"/>
                  </a:lnTo>
                  <a:close/>
                </a:path>
              </a:pathLst>
            </a:custGeom>
            <a:solidFill>
              <a:srgbClr val="FFFFFF">
                <a:alpha val="31000"/>
              </a:srgbClr>
            </a:solidFill>
            <a:ln w="12700" cap="flat">
              <a:noFill/>
              <a:miter lim="400000"/>
            </a:ln>
            <a:effectLst/>
          </p:spPr>
          <p:txBody>
            <a:bodyPr wrap="square" lIns="121917" tIns="121917" rIns="121917" bIns="121917" numCol="1" anchor="t">
              <a:noAutofit/>
            </a:bodyPr>
            <a:lstStyle/>
            <a:p>
              <a:pPr algn="l" defTabSz="1132840">
                <a:spcBef>
                  <a:spcPts val="3200"/>
                </a:spcBef>
                <a:defRPr sz="5600" spc="448">
                  <a:solidFill>
                    <a:srgbClr val="000000"/>
                  </a:solidFill>
                  <a:latin typeface="+mn-lt"/>
                  <a:ea typeface="+mn-ea"/>
                  <a:cs typeface="+mn-cs"/>
                  <a:sym typeface="Montserrat Light"/>
                </a:defRPr>
              </a:pPr>
              <a:endParaRPr/>
            </a:p>
          </p:txBody>
        </p:sp>
      </p:grpSp>
      <p:pic>
        <p:nvPicPr>
          <p:cNvPr id="1079" name="image1.png" descr="image1.png"/>
          <p:cNvPicPr>
            <a:picLocks noChangeAspect="1"/>
          </p:cNvPicPr>
          <p:nvPr/>
        </p:nvPicPr>
        <p:blipFill>
          <a:blip r:embed="rId2"/>
          <a:stretch>
            <a:fillRect/>
          </a:stretch>
        </p:blipFill>
        <p:spPr>
          <a:xfrm>
            <a:off x="-14865" y="8844936"/>
            <a:ext cx="985801" cy="46107"/>
          </a:xfrm>
          <a:prstGeom prst="rect">
            <a:avLst/>
          </a:prstGeom>
          <a:ln w="12700">
            <a:miter lim="400000"/>
          </a:ln>
        </p:spPr>
      </p:pic>
      <p:grpSp>
        <p:nvGrpSpPr>
          <p:cNvPr id="1084" name="Group"/>
          <p:cNvGrpSpPr/>
          <p:nvPr/>
        </p:nvGrpSpPr>
        <p:grpSpPr>
          <a:xfrm>
            <a:off x="22828953" y="350733"/>
            <a:ext cx="928772" cy="681067"/>
            <a:chOff x="0" y="0"/>
            <a:chExt cx="928770" cy="681065"/>
          </a:xfrm>
        </p:grpSpPr>
        <p:sp>
          <p:nvSpPr>
            <p:cNvPr id="1080" name="Shape"/>
            <p:cNvSpPr/>
            <p:nvPr/>
          </p:nvSpPr>
          <p:spPr>
            <a:xfrm>
              <a:off x="-1" y="0"/>
              <a:ext cx="928772" cy="681067"/>
            </a:xfrm>
            <a:custGeom>
              <a:avLst/>
              <a:gdLst/>
              <a:ahLst/>
              <a:cxnLst>
                <a:cxn ang="0">
                  <a:pos x="wd2" y="hd2"/>
                </a:cxn>
                <a:cxn ang="5400000">
                  <a:pos x="wd2" y="hd2"/>
                </a:cxn>
                <a:cxn ang="10800000">
                  <a:pos x="wd2" y="hd2"/>
                </a:cxn>
                <a:cxn ang="16200000">
                  <a:pos x="wd2" y="hd2"/>
                </a:cxn>
              </a:cxnLst>
              <a:rect l="0" t="0" r="r" b="b"/>
              <a:pathLst>
                <a:path w="21600" h="21600" extrusionOk="0">
                  <a:moveTo>
                    <a:pt x="16200" y="0"/>
                  </a:moveTo>
                  <a:lnTo>
                    <a:pt x="5400" y="0"/>
                  </a:lnTo>
                  <a:lnTo>
                    <a:pt x="0" y="10800"/>
                  </a:lnTo>
                  <a:lnTo>
                    <a:pt x="5400" y="21600"/>
                  </a:lnTo>
                  <a:lnTo>
                    <a:pt x="16200" y="21600"/>
                  </a:lnTo>
                  <a:lnTo>
                    <a:pt x="21600" y="10800"/>
                  </a:lnTo>
                  <a:lnTo>
                    <a:pt x="16200" y="0"/>
                  </a:lnTo>
                  <a:close/>
                </a:path>
              </a:pathLst>
            </a:custGeom>
            <a:solidFill>
              <a:srgbClr val="FDC608"/>
            </a:solidFill>
            <a:ln w="12700" cap="flat">
              <a:noFill/>
              <a:miter lim="400000"/>
            </a:ln>
            <a:effectLst/>
          </p:spPr>
          <p:txBody>
            <a:bodyPr wrap="square" lIns="121917" tIns="121917" rIns="121917" bIns="121917" numCol="1" anchor="t">
              <a:noAutofit/>
            </a:bodyPr>
            <a:lstStyle/>
            <a:p>
              <a:pPr algn="l" defTabSz="1132840">
                <a:spcBef>
                  <a:spcPts val="3200"/>
                </a:spcBef>
                <a:defRPr sz="5600" cap="none" spc="448">
                  <a:solidFill>
                    <a:srgbClr val="000000"/>
                  </a:solidFill>
                  <a:latin typeface="Calibri"/>
                  <a:ea typeface="Calibri"/>
                  <a:cs typeface="Calibri"/>
                  <a:sym typeface="Calibri"/>
                </a:defRPr>
              </a:pPr>
              <a:endParaRPr/>
            </a:p>
          </p:txBody>
        </p:sp>
        <p:sp>
          <p:nvSpPr>
            <p:cNvPr id="1081" name="Line"/>
            <p:cNvSpPr/>
            <p:nvPr/>
          </p:nvSpPr>
          <p:spPr>
            <a:xfrm flipH="1">
              <a:off x="367459" y="121402"/>
              <a:ext cx="1" cy="450747"/>
            </a:xfrm>
            <a:prstGeom prst="line">
              <a:avLst/>
            </a:prstGeom>
            <a:noFill/>
            <a:ln w="101600" cap="flat">
              <a:solidFill>
                <a:srgbClr val="3C3C3B"/>
              </a:solidFill>
              <a:prstDash val="solid"/>
              <a:round/>
            </a:ln>
            <a:effectLst/>
          </p:spPr>
          <p:txBody>
            <a:bodyPr wrap="square" lIns="121917" tIns="121917" rIns="121917" bIns="121917" numCol="1" anchor="t">
              <a:noAutofit/>
            </a:bodyPr>
            <a:lstStyle/>
            <a:p>
              <a:pPr algn="l" defTabSz="1132840">
                <a:spcBef>
                  <a:spcPts val="3200"/>
                </a:spcBef>
                <a:defRPr sz="1600" cap="none" spc="602">
                  <a:latin typeface="+mn-lt"/>
                  <a:ea typeface="+mn-ea"/>
                  <a:cs typeface="+mn-cs"/>
                  <a:sym typeface="Montserrat Light"/>
                </a:defRPr>
              </a:pPr>
              <a:endParaRPr/>
            </a:p>
          </p:txBody>
        </p:sp>
        <p:sp>
          <p:nvSpPr>
            <p:cNvPr id="1082" name="Shape"/>
            <p:cNvSpPr/>
            <p:nvPr/>
          </p:nvSpPr>
          <p:spPr>
            <a:xfrm>
              <a:off x="521681" y="280794"/>
              <a:ext cx="103453" cy="11795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5764" y="7369"/>
                  </a:lnTo>
                  <a:lnTo>
                    <a:pt x="14105" y="8659"/>
                  </a:lnTo>
                  <a:lnTo>
                    <a:pt x="11986" y="9827"/>
                  </a:lnTo>
                  <a:lnTo>
                    <a:pt x="6835" y="11905"/>
                  </a:lnTo>
                  <a:lnTo>
                    <a:pt x="3692" y="12571"/>
                  </a:lnTo>
                  <a:lnTo>
                    <a:pt x="0" y="12866"/>
                  </a:lnTo>
                  <a:lnTo>
                    <a:pt x="10128" y="14784"/>
                  </a:lnTo>
                  <a:lnTo>
                    <a:pt x="16698" y="17495"/>
                  </a:lnTo>
                  <a:lnTo>
                    <a:pt x="20319" y="20075"/>
                  </a:lnTo>
                  <a:lnTo>
                    <a:pt x="21600" y="21600"/>
                  </a:lnTo>
                  <a:lnTo>
                    <a:pt x="21600" y="0"/>
                  </a:lnTo>
                  <a:close/>
                </a:path>
              </a:pathLst>
            </a:custGeom>
            <a:solidFill>
              <a:srgbClr val="3C3C3B"/>
            </a:solidFill>
            <a:ln w="12700" cap="flat">
              <a:noFill/>
              <a:miter lim="400000"/>
            </a:ln>
            <a:effectLst/>
          </p:spPr>
          <p:txBody>
            <a:bodyPr wrap="square" lIns="121917" tIns="121917" rIns="121917" bIns="121917" numCol="1" anchor="t">
              <a:noAutofit/>
            </a:bodyPr>
            <a:lstStyle/>
            <a:p>
              <a:pPr algn="l" defTabSz="1132840">
                <a:spcBef>
                  <a:spcPts val="3200"/>
                </a:spcBef>
                <a:defRPr sz="5600" cap="none" spc="448">
                  <a:solidFill>
                    <a:srgbClr val="000000"/>
                  </a:solidFill>
                  <a:latin typeface="Calibri"/>
                  <a:ea typeface="Calibri"/>
                  <a:cs typeface="Calibri"/>
                  <a:sym typeface="Calibri"/>
                </a:defRPr>
              </a:pPr>
              <a:endParaRPr/>
            </a:p>
          </p:txBody>
        </p:sp>
        <p:sp>
          <p:nvSpPr>
            <p:cNvPr id="1083" name="Shape"/>
            <p:cNvSpPr/>
            <p:nvPr/>
          </p:nvSpPr>
          <p:spPr>
            <a:xfrm>
              <a:off x="464739" y="121416"/>
              <a:ext cx="160400" cy="8980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11103" y="3740"/>
                  </a:lnTo>
                  <a:lnTo>
                    <a:pt x="17613" y="10915"/>
                  </a:lnTo>
                  <a:lnTo>
                    <a:pt x="20716" y="18033"/>
                  </a:lnTo>
                  <a:lnTo>
                    <a:pt x="21600" y="21600"/>
                  </a:lnTo>
                  <a:lnTo>
                    <a:pt x="21600" y="0"/>
                  </a:lnTo>
                  <a:close/>
                </a:path>
              </a:pathLst>
            </a:custGeom>
            <a:solidFill>
              <a:srgbClr val="3C3C3B"/>
            </a:solidFill>
            <a:ln w="12700" cap="flat">
              <a:noFill/>
              <a:miter lim="400000"/>
            </a:ln>
            <a:effectLst/>
          </p:spPr>
          <p:txBody>
            <a:bodyPr wrap="square" lIns="121917" tIns="121917" rIns="121917" bIns="121917" numCol="1" anchor="t">
              <a:noAutofit/>
            </a:bodyPr>
            <a:lstStyle/>
            <a:p>
              <a:pPr algn="l" defTabSz="1132840">
                <a:spcBef>
                  <a:spcPts val="3200"/>
                </a:spcBef>
                <a:defRPr sz="5600" cap="none" spc="448">
                  <a:solidFill>
                    <a:srgbClr val="000000"/>
                  </a:solidFill>
                  <a:latin typeface="Calibri"/>
                  <a:ea typeface="Calibri"/>
                  <a:cs typeface="Calibri"/>
                  <a:sym typeface="Calibri"/>
                </a:defRPr>
              </a:pPr>
              <a:endParaRPr/>
            </a:p>
          </p:txBody>
        </p:sp>
      </p:grpSp>
      <p:sp>
        <p:nvSpPr>
          <p:cNvPr id="1085" name="PAGE"/>
          <p:cNvSpPr txBox="1"/>
          <p:nvPr/>
        </p:nvSpPr>
        <p:spPr>
          <a:xfrm rot="5400000">
            <a:off x="49836" y="9458607"/>
            <a:ext cx="1160241" cy="4470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917" tIns="121917" rIns="121917" bIns="121917" anchor="b">
            <a:normAutofit/>
          </a:bodyPr>
          <a:lstStyle>
            <a:lvl1pPr algn="l" defTabSz="1223634">
              <a:lnSpc>
                <a:spcPct val="100000"/>
              </a:lnSpc>
              <a:spcBef>
                <a:spcPts val="1300"/>
              </a:spcBef>
              <a:defRPr sz="1200" cap="none" spc="960">
                <a:solidFill>
                  <a:srgbClr val="53585F">
                    <a:alpha val="63000"/>
                  </a:srgbClr>
                </a:solidFill>
              </a:defRPr>
            </a:lvl1pPr>
          </a:lstStyle>
          <a:p>
            <a:r>
              <a:t>PAGE</a:t>
            </a:r>
          </a:p>
        </p:txBody>
      </p:sp>
      <p:pic>
        <p:nvPicPr>
          <p:cNvPr id="1086" name="image2.png" descr="image2.png"/>
          <p:cNvPicPr>
            <a:picLocks noChangeAspect="1"/>
          </p:cNvPicPr>
          <p:nvPr/>
        </p:nvPicPr>
        <p:blipFill>
          <a:blip r:embed="rId3"/>
          <a:stretch>
            <a:fillRect/>
          </a:stretch>
        </p:blipFill>
        <p:spPr>
          <a:xfrm>
            <a:off x="271919" y="10439796"/>
            <a:ext cx="711204" cy="609607"/>
          </a:xfrm>
          <a:prstGeom prst="rect">
            <a:avLst/>
          </a:prstGeom>
          <a:ln w="12700">
            <a:miter lim="400000"/>
          </a:ln>
        </p:spPr>
      </p:pic>
      <p:sp>
        <p:nvSpPr>
          <p:cNvPr id="1087" name="Slide Number"/>
          <p:cNvSpPr txBox="1">
            <a:spLocks noGrp="1"/>
          </p:cNvSpPr>
          <p:nvPr>
            <p:ph type="sldNum" sz="quarter" idx="2"/>
          </p:nvPr>
        </p:nvSpPr>
        <p:spPr>
          <a:xfrm>
            <a:off x="373877" y="10468864"/>
            <a:ext cx="507285" cy="510535"/>
          </a:xfrm>
          <a:prstGeom prst="rect">
            <a:avLst/>
          </a:prstGeom>
        </p:spPr>
        <p:txBody>
          <a:bodyPr lIns="121917" tIns="121917" rIns="121917" bIns="121917" anchor="t"/>
          <a:lstStyle>
            <a:lvl1pPr algn="ctr" defTabSz="1390498">
              <a:defRPr sz="1600" spc="0">
                <a:solidFill>
                  <a:srgbClr val="989898"/>
                </a:solidFill>
                <a:latin typeface="+mn-lt"/>
                <a:ea typeface="+mn-ea"/>
                <a:cs typeface="+mn-cs"/>
                <a:sym typeface="Montserrat Light"/>
              </a:defRPr>
            </a:lvl1pPr>
          </a:lstStyle>
          <a:p>
            <a:fld id="{86CB4B4D-7CA3-9044-876B-883B54F8677D}" type="slidenum">
              <a:t>‹#›</a:t>
            </a:fld>
            <a:endParaRPr/>
          </a:p>
        </p:txBody>
      </p:sp>
      <p:sp>
        <p:nvSpPr>
          <p:cNvPr id="1088" name="Rectangle"/>
          <p:cNvSpPr>
            <a:spLocks noGrp="1"/>
          </p:cNvSpPr>
          <p:nvPr>
            <p:ph type="body" sz="quarter" idx="21"/>
          </p:nvPr>
        </p:nvSpPr>
        <p:spPr>
          <a:xfrm>
            <a:off x="2439037" y="3130002"/>
            <a:ext cx="5151430" cy="795134"/>
          </a:xfrm>
          <a:prstGeom prst="rect">
            <a:avLst/>
          </a:prstGeom>
        </p:spPr>
        <p:txBody>
          <a:bodyPr lIns="99327" tIns="99327" rIns="99327" bIns="99327">
            <a:normAutofit/>
          </a:bodyPr>
          <a:lstStyle/>
          <a:p>
            <a:pPr marL="0" indent="0">
              <a:lnSpc>
                <a:spcPct val="90000"/>
              </a:lnSpc>
              <a:spcBef>
                <a:spcPts val="1000"/>
              </a:spcBef>
              <a:buSzTx/>
              <a:buFontTx/>
              <a:buNone/>
              <a:defRPr sz="2600" spc="208">
                <a:latin typeface="Montserrat SemiBold"/>
                <a:ea typeface="Montserrat SemiBold"/>
                <a:cs typeface="Montserrat SemiBold"/>
                <a:sym typeface="Montserrat SemiBold"/>
              </a:defRPr>
            </a:pPr>
            <a:endParaRPr/>
          </a:p>
        </p:txBody>
      </p:sp>
      <p:sp>
        <p:nvSpPr>
          <p:cNvPr id="1089" name="Rectangle"/>
          <p:cNvSpPr>
            <a:spLocks noGrp="1"/>
          </p:cNvSpPr>
          <p:nvPr>
            <p:ph type="body" sz="quarter" idx="22"/>
          </p:nvPr>
        </p:nvSpPr>
        <p:spPr>
          <a:xfrm>
            <a:off x="569692" y="380986"/>
            <a:ext cx="22157247" cy="829878"/>
          </a:xfrm>
          <a:prstGeom prst="rect">
            <a:avLst/>
          </a:prstGeom>
        </p:spPr>
        <p:txBody>
          <a:bodyPr lIns="99327" tIns="99327" rIns="99327" bIns="99327">
            <a:normAutofit/>
          </a:bodyPr>
          <a:lstStyle/>
          <a:p>
            <a:pPr marL="849626" indent="-849626">
              <a:lnSpc>
                <a:spcPct val="90000"/>
              </a:lnSpc>
              <a:buSzTx/>
              <a:buFontTx/>
              <a:buNone/>
              <a:defRPr sz="1600" cap="all" spc="800">
                <a:solidFill>
                  <a:srgbClr val="53585F"/>
                </a:solidFill>
                <a:latin typeface="+mj-lt"/>
                <a:ea typeface="+mj-ea"/>
                <a:cs typeface="+mj-cs"/>
                <a:sym typeface="Montserrat"/>
              </a:defRPr>
            </a:pPr>
            <a:endParaRPr/>
          </a:p>
        </p:txBody>
      </p:sp>
      <p:sp>
        <p:nvSpPr>
          <p:cNvPr id="1090" name="PROPOSAL FOR FACEBOOK"/>
          <p:cNvSpPr txBox="1">
            <a:spLocks noGrp="1"/>
          </p:cNvSpPr>
          <p:nvPr>
            <p:ph type="body" sz="quarter" idx="23"/>
          </p:nvPr>
        </p:nvSpPr>
        <p:spPr>
          <a:xfrm rot="5400000">
            <a:off x="-1950483" y="6287786"/>
            <a:ext cx="5181405" cy="447036"/>
          </a:xfrm>
          <a:prstGeom prst="rect">
            <a:avLst/>
          </a:prstGeom>
        </p:spPr>
        <p:txBody>
          <a:bodyPr lIns="121917" tIns="121917" rIns="121917" bIns="121917" anchor="b">
            <a:normAutofit/>
          </a:bodyPr>
          <a:lstStyle>
            <a:lvl1pPr marL="0" indent="0" defTabSz="1223634">
              <a:spcBef>
                <a:spcPts val="1300"/>
              </a:spcBef>
              <a:buSzTx/>
              <a:buFontTx/>
              <a:buNone/>
              <a:defRPr sz="1200" spc="960">
                <a:solidFill>
                  <a:srgbClr val="53585F">
                    <a:alpha val="63000"/>
                  </a:srgbClr>
                </a:solidFill>
                <a:latin typeface="+mj-lt"/>
                <a:ea typeface="+mj-ea"/>
                <a:cs typeface="+mj-cs"/>
                <a:sym typeface="Montserrat"/>
              </a:defRPr>
            </a:lvl1pPr>
          </a:lstStyle>
          <a:p>
            <a:r>
              <a:t>PROPOSAL FOR FACEBOOK</a:t>
            </a:r>
          </a:p>
        </p:txBody>
      </p:sp>
      <p:sp>
        <p:nvSpPr>
          <p:cNvPr id="1091" name="Rectangle"/>
          <p:cNvSpPr/>
          <p:nvPr/>
        </p:nvSpPr>
        <p:spPr>
          <a:xfrm>
            <a:off x="2439037" y="4451378"/>
            <a:ext cx="20139086" cy="7069053"/>
          </a:xfrm>
          <a:prstGeom prst="rect">
            <a:avLst/>
          </a:prstGeom>
          <a:ln w="12700">
            <a:miter lim="400000"/>
          </a:ln>
        </p:spPr>
        <p:txBody>
          <a:bodyPr lIns="121917" tIns="121917" rIns="121917" bIns="121917">
            <a:normAutofit/>
          </a:bodyPr>
          <a:lstStyle/>
          <a:p>
            <a:pPr algn="l" defTabSz="1132840">
              <a:spcBef>
                <a:spcPts val="1600"/>
              </a:spcBef>
              <a:defRPr sz="5600" cap="none" spc="448">
                <a:solidFill>
                  <a:srgbClr val="000000"/>
                </a:solidFill>
                <a:latin typeface="+mn-lt"/>
                <a:ea typeface="+mn-ea"/>
                <a:cs typeface="+mn-cs"/>
                <a:sym typeface="Montserrat Light"/>
              </a:defRPr>
            </a:pPr>
            <a:endParaRPr/>
          </a:p>
        </p:txBody>
      </p:sp>
    </p:spTree>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x">
  <p:cSld name="MEASURES OF SUCCESS">
    <p:bg>
      <p:bgPr>
        <a:solidFill>
          <a:srgbClr val="E7EAEC"/>
        </a:solidFill>
        <a:effectLst/>
      </p:bgPr>
    </p:bg>
    <p:spTree>
      <p:nvGrpSpPr>
        <p:cNvPr id="1" name=""/>
        <p:cNvGrpSpPr/>
        <p:nvPr/>
      </p:nvGrpSpPr>
      <p:grpSpPr>
        <a:xfrm>
          <a:off x="0" y="0"/>
          <a:ext cx="0" cy="0"/>
          <a:chOff x="0" y="0"/>
          <a:chExt cx="0" cy="0"/>
        </a:xfrm>
      </p:grpSpPr>
      <p:sp>
        <p:nvSpPr>
          <p:cNvPr id="1098" name="Rectangle"/>
          <p:cNvSpPr/>
          <p:nvPr/>
        </p:nvSpPr>
        <p:spPr>
          <a:xfrm>
            <a:off x="2381084" y="2222482"/>
            <a:ext cx="19585136" cy="10206753"/>
          </a:xfrm>
          <a:prstGeom prst="rect">
            <a:avLst/>
          </a:prstGeom>
          <a:blipFill>
            <a:blip r:embed="rId2"/>
            <a:stretch>
              <a:fillRect/>
            </a:stretch>
          </a:blipFill>
          <a:ln w="12700">
            <a:miter lim="400000"/>
          </a:ln>
        </p:spPr>
        <p:txBody>
          <a:bodyPr lIns="121917" tIns="121917" rIns="121917" bIns="121917"/>
          <a:lstStyle/>
          <a:p>
            <a:pPr algn="l" defTabSz="1132840">
              <a:spcBef>
                <a:spcPts val="3200"/>
              </a:spcBef>
              <a:defRPr sz="1600" cap="none" spc="602"/>
            </a:pPr>
            <a:endParaRPr/>
          </a:p>
        </p:txBody>
      </p:sp>
      <p:sp>
        <p:nvSpPr>
          <p:cNvPr id="1099" name="Rectangle"/>
          <p:cNvSpPr/>
          <p:nvPr/>
        </p:nvSpPr>
        <p:spPr>
          <a:xfrm>
            <a:off x="-35796" y="-1"/>
            <a:ext cx="24402131" cy="1301191"/>
          </a:xfrm>
          <a:prstGeom prst="rect">
            <a:avLst/>
          </a:prstGeom>
          <a:solidFill>
            <a:srgbClr val="FFFFFF"/>
          </a:solidFill>
          <a:ln w="12700">
            <a:miter lim="400000"/>
          </a:ln>
        </p:spPr>
        <p:txBody>
          <a:bodyPr lIns="121917" tIns="121917" rIns="121917" bIns="121917" anchor="ctr"/>
          <a:lstStyle/>
          <a:p>
            <a:pPr defTabSz="1132840">
              <a:spcBef>
                <a:spcPts val="3200"/>
              </a:spcBef>
              <a:defRPr sz="5600" cap="none" spc="448">
                <a:solidFill>
                  <a:srgbClr val="777F8B"/>
                </a:solidFill>
                <a:latin typeface="Calibri"/>
                <a:ea typeface="Calibri"/>
                <a:cs typeface="Calibri"/>
                <a:sym typeface="Calibri"/>
              </a:defRPr>
            </a:pPr>
            <a:endParaRPr/>
          </a:p>
        </p:txBody>
      </p:sp>
      <p:grpSp>
        <p:nvGrpSpPr>
          <p:cNvPr id="1104" name="Group"/>
          <p:cNvGrpSpPr/>
          <p:nvPr/>
        </p:nvGrpSpPr>
        <p:grpSpPr>
          <a:xfrm>
            <a:off x="24584" y="2187570"/>
            <a:ext cx="11633585" cy="11193927"/>
            <a:chOff x="0" y="0"/>
            <a:chExt cx="11633583" cy="11193926"/>
          </a:xfrm>
        </p:grpSpPr>
        <p:sp>
          <p:nvSpPr>
            <p:cNvPr id="1100" name="Shape"/>
            <p:cNvSpPr/>
            <p:nvPr/>
          </p:nvSpPr>
          <p:spPr>
            <a:xfrm>
              <a:off x="0" y="0"/>
              <a:ext cx="11633585" cy="11193926"/>
            </a:xfrm>
            <a:custGeom>
              <a:avLst/>
              <a:gdLst/>
              <a:ahLst/>
              <a:cxnLst>
                <a:cxn ang="0">
                  <a:pos x="wd2" y="hd2"/>
                </a:cxn>
                <a:cxn ang="5400000">
                  <a:pos x="wd2" y="hd2"/>
                </a:cxn>
                <a:cxn ang="10800000">
                  <a:pos x="wd2" y="hd2"/>
                </a:cxn>
                <a:cxn ang="16200000">
                  <a:pos x="wd2" y="hd2"/>
                </a:cxn>
              </a:cxnLst>
              <a:rect l="0" t="0" r="r" b="b"/>
              <a:pathLst>
                <a:path w="21600" h="21600" extrusionOk="0">
                  <a:moveTo>
                    <a:pt x="14072" y="0"/>
                  </a:moveTo>
                  <a:lnTo>
                    <a:pt x="0" y="0"/>
                  </a:lnTo>
                  <a:lnTo>
                    <a:pt x="0" y="21600"/>
                  </a:lnTo>
                  <a:lnTo>
                    <a:pt x="13382" y="21600"/>
                  </a:lnTo>
                  <a:lnTo>
                    <a:pt x="21600" y="10327"/>
                  </a:lnTo>
                  <a:lnTo>
                    <a:pt x="14072" y="0"/>
                  </a:lnTo>
                  <a:close/>
                </a:path>
              </a:pathLst>
            </a:custGeom>
            <a:solidFill>
              <a:srgbClr val="000000">
                <a:alpha val="3000"/>
              </a:srgbClr>
            </a:solidFill>
            <a:ln w="12700" cap="flat">
              <a:noFill/>
              <a:miter lim="400000"/>
            </a:ln>
            <a:effectLst/>
          </p:spPr>
          <p:txBody>
            <a:bodyPr wrap="square" lIns="121917" tIns="121917" rIns="121917" bIns="121917" numCol="1" anchor="t">
              <a:noAutofit/>
            </a:bodyPr>
            <a:lstStyle/>
            <a:p>
              <a:pPr algn="l" defTabSz="1132840">
                <a:spcBef>
                  <a:spcPts val="3200"/>
                </a:spcBef>
                <a:defRPr sz="5600" spc="448">
                  <a:solidFill>
                    <a:srgbClr val="000000"/>
                  </a:solidFill>
                  <a:latin typeface="+mn-lt"/>
                  <a:ea typeface="+mn-ea"/>
                  <a:cs typeface="+mn-cs"/>
                  <a:sym typeface="Montserrat Light"/>
                </a:defRPr>
              </a:pPr>
              <a:endParaRPr/>
            </a:p>
          </p:txBody>
        </p:sp>
        <p:sp>
          <p:nvSpPr>
            <p:cNvPr id="1101" name="Rectangle"/>
            <p:cNvSpPr/>
            <p:nvPr/>
          </p:nvSpPr>
          <p:spPr>
            <a:xfrm>
              <a:off x="20152" y="1592506"/>
              <a:ext cx="1697342" cy="7732903"/>
            </a:xfrm>
            <a:prstGeom prst="rect">
              <a:avLst/>
            </a:prstGeom>
            <a:solidFill>
              <a:srgbClr val="FFFFFF">
                <a:alpha val="31000"/>
              </a:srgbClr>
            </a:solidFill>
            <a:ln w="12700" cap="flat">
              <a:noFill/>
              <a:miter lim="400000"/>
            </a:ln>
            <a:effectLst/>
          </p:spPr>
          <p:txBody>
            <a:bodyPr wrap="square" lIns="121917" tIns="121917" rIns="121917" bIns="121917" numCol="1" anchor="t">
              <a:noAutofit/>
            </a:bodyPr>
            <a:lstStyle/>
            <a:p>
              <a:pPr algn="l" defTabSz="1132840">
                <a:spcBef>
                  <a:spcPts val="3200"/>
                </a:spcBef>
                <a:defRPr sz="5600" spc="448">
                  <a:solidFill>
                    <a:srgbClr val="000000"/>
                  </a:solidFill>
                  <a:latin typeface="+mn-lt"/>
                  <a:ea typeface="+mn-ea"/>
                  <a:cs typeface="+mn-cs"/>
                  <a:sym typeface="Montserrat Light"/>
                </a:defRPr>
              </a:pPr>
              <a:endParaRPr/>
            </a:p>
          </p:txBody>
        </p:sp>
        <p:sp>
          <p:nvSpPr>
            <p:cNvPr id="1102" name="Shape"/>
            <p:cNvSpPr/>
            <p:nvPr/>
          </p:nvSpPr>
          <p:spPr>
            <a:xfrm>
              <a:off x="3873231" y="4327016"/>
              <a:ext cx="1972268" cy="202360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241" y="749"/>
                  </a:lnTo>
                  <a:lnTo>
                    <a:pt x="20794" y="1570"/>
                  </a:lnTo>
                  <a:lnTo>
                    <a:pt x="20258" y="2464"/>
                  </a:lnTo>
                  <a:lnTo>
                    <a:pt x="19633" y="3430"/>
                  </a:lnTo>
                  <a:lnTo>
                    <a:pt x="19043" y="4228"/>
                  </a:lnTo>
                  <a:lnTo>
                    <a:pt x="18362" y="5022"/>
                  </a:lnTo>
                  <a:lnTo>
                    <a:pt x="17590" y="5810"/>
                  </a:lnTo>
                  <a:lnTo>
                    <a:pt x="16725" y="6592"/>
                  </a:lnTo>
                  <a:lnTo>
                    <a:pt x="15767" y="7370"/>
                  </a:lnTo>
                  <a:lnTo>
                    <a:pt x="14899" y="8005"/>
                  </a:lnTo>
                  <a:lnTo>
                    <a:pt x="13953" y="8619"/>
                  </a:lnTo>
                  <a:lnTo>
                    <a:pt x="12931" y="9212"/>
                  </a:lnTo>
                  <a:lnTo>
                    <a:pt x="11832" y="9784"/>
                  </a:lnTo>
                  <a:lnTo>
                    <a:pt x="10657" y="10335"/>
                  </a:lnTo>
                  <a:lnTo>
                    <a:pt x="9405" y="10864"/>
                  </a:lnTo>
                  <a:lnTo>
                    <a:pt x="8415" y="11237"/>
                  </a:lnTo>
                  <a:lnTo>
                    <a:pt x="7372" y="11574"/>
                  </a:lnTo>
                  <a:lnTo>
                    <a:pt x="6275" y="11877"/>
                  </a:lnTo>
                  <a:lnTo>
                    <a:pt x="5126" y="12145"/>
                  </a:lnTo>
                  <a:lnTo>
                    <a:pt x="3923" y="12378"/>
                  </a:lnTo>
                  <a:lnTo>
                    <a:pt x="2668" y="12576"/>
                  </a:lnTo>
                  <a:lnTo>
                    <a:pt x="1360" y="12739"/>
                  </a:lnTo>
                  <a:lnTo>
                    <a:pt x="0" y="12868"/>
                  </a:lnTo>
                  <a:lnTo>
                    <a:pt x="2231" y="13129"/>
                  </a:lnTo>
                  <a:lnTo>
                    <a:pt x="4316" y="13446"/>
                  </a:lnTo>
                  <a:lnTo>
                    <a:pt x="6258" y="13812"/>
                  </a:lnTo>
                  <a:lnTo>
                    <a:pt x="8061" y="14222"/>
                  </a:lnTo>
                  <a:lnTo>
                    <a:pt x="9730" y="14668"/>
                  </a:lnTo>
                  <a:lnTo>
                    <a:pt x="11269" y="15145"/>
                  </a:lnTo>
                  <a:lnTo>
                    <a:pt x="12682" y="15646"/>
                  </a:lnTo>
                  <a:lnTo>
                    <a:pt x="13973" y="16164"/>
                  </a:lnTo>
                  <a:lnTo>
                    <a:pt x="15147" y="16694"/>
                  </a:lnTo>
                  <a:lnTo>
                    <a:pt x="16208" y="17228"/>
                  </a:lnTo>
                  <a:lnTo>
                    <a:pt x="17159" y="17761"/>
                  </a:lnTo>
                  <a:lnTo>
                    <a:pt x="18006" y="18286"/>
                  </a:lnTo>
                  <a:lnTo>
                    <a:pt x="18752" y="18797"/>
                  </a:lnTo>
                  <a:lnTo>
                    <a:pt x="19959" y="19750"/>
                  </a:lnTo>
                  <a:lnTo>
                    <a:pt x="20813" y="20569"/>
                  </a:lnTo>
                  <a:lnTo>
                    <a:pt x="21349" y="21202"/>
                  </a:lnTo>
                  <a:lnTo>
                    <a:pt x="21600" y="21600"/>
                  </a:lnTo>
                  <a:lnTo>
                    <a:pt x="21600" y="0"/>
                  </a:lnTo>
                  <a:close/>
                </a:path>
              </a:pathLst>
            </a:custGeom>
            <a:solidFill>
              <a:srgbClr val="FFFFFF">
                <a:alpha val="31000"/>
              </a:srgbClr>
            </a:solidFill>
            <a:ln w="12700" cap="flat">
              <a:noFill/>
              <a:miter lim="400000"/>
            </a:ln>
            <a:effectLst/>
          </p:spPr>
          <p:txBody>
            <a:bodyPr wrap="square" lIns="121917" tIns="121917" rIns="121917" bIns="121917" numCol="1" anchor="t">
              <a:noAutofit/>
            </a:bodyPr>
            <a:lstStyle/>
            <a:p>
              <a:pPr algn="l" defTabSz="1132840">
                <a:spcBef>
                  <a:spcPts val="3200"/>
                </a:spcBef>
                <a:defRPr sz="5600" spc="448">
                  <a:solidFill>
                    <a:srgbClr val="000000"/>
                  </a:solidFill>
                  <a:latin typeface="+mn-lt"/>
                  <a:ea typeface="+mn-ea"/>
                  <a:cs typeface="+mn-cs"/>
                  <a:sym typeface="Montserrat Light"/>
                </a:defRPr>
              </a:pPr>
              <a:endParaRPr/>
            </a:p>
          </p:txBody>
        </p:sp>
        <p:sp>
          <p:nvSpPr>
            <p:cNvPr id="1103" name="Shape"/>
            <p:cNvSpPr/>
            <p:nvPr/>
          </p:nvSpPr>
          <p:spPr>
            <a:xfrm>
              <a:off x="2787725" y="1592514"/>
              <a:ext cx="3057774" cy="154082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1385" y="124"/>
                  </a:lnTo>
                  <a:lnTo>
                    <a:pt x="2710" y="317"/>
                  </a:lnTo>
                  <a:lnTo>
                    <a:pt x="3977" y="576"/>
                  </a:lnTo>
                  <a:lnTo>
                    <a:pt x="5187" y="896"/>
                  </a:lnTo>
                  <a:lnTo>
                    <a:pt x="6342" y="1273"/>
                  </a:lnTo>
                  <a:lnTo>
                    <a:pt x="7442" y="1705"/>
                  </a:lnTo>
                  <a:lnTo>
                    <a:pt x="8489" y="2187"/>
                  </a:lnTo>
                  <a:lnTo>
                    <a:pt x="9484" y="2716"/>
                  </a:lnTo>
                  <a:lnTo>
                    <a:pt x="10428" y="3287"/>
                  </a:lnTo>
                  <a:lnTo>
                    <a:pt x="11323" y="3897"/>
                  </a:lnTo>
                  <a:lnTo>
                    <a:pt x="12171" y="4542"/>
                  </a:lnTo>
                  <a:lnTo>
                    <a:pt x="12971" y="5219"/>
                  </a:lnTo>
                  <a:lnTo>
                    <a:pt x="13726" y="5924"/>
                  </a:lnTo>
                  <a:lnTo>
                    <a:pt x="14437" y="6652"/>
                  </a:lnTo>
                  <a:lnTo>
                    <a:pt x="15105" y="7400"/>
                  </a:lnTo>
                  <a:lnTo>
                    <a:pt x="15731" y="8165"/>
                  </a:lnTo>
                  <a:lnTo>
                    <a:pt x="16317" y="8942"/>
                  </a:lnTo>
                  <a:lnTo>
                    <a:pt x="16864" y="9728"/>
                  </a:lnTo>
                  <a:lnTo>
                    <a:pt x="17373" y="10519"/>
                  </a:lnTo>
                  <a:lnTo>
                    <a:pt x="17846" y="11312"/>
                  </a:lnTo>
                  <a:lnTo>
                    <a:pt x="18283" y="12102"/>
                  </a:lnTo>
                  <a:lnTo>
                    <a:pt x="18687" y="12885"/>
                  </a:lnTo>
                  <a:lnTo>
                    <a:pt x="19058" y="13659"/>
                  </a:lnTo>
                  <a:lnTo>
                    <a:pt x="19707" y="15161"/>
                  </a:lnTo>
                  <a:lnTo>
                    <a:pt x="20241" y="16578"/>
                  </a:lnTo>
                  <a:lnTo>
                    <a:pt x="20670" y="17879"/>
                  </a:lnTo>
                  <a:lnTo>
                    <a:pt x="21005" y="19035"/>
                  </a:lnTo>
                  <a:lnTo>
                    <a:pt x="21254" y="20015"/>
                  </a:lnTo>
                  <a:lnTo>
                    <a:pt x="21493" y="21090"/>
                  </a:lnTo>
                  <a:lnTo>
                    <a:pt x="21577" y="21499"/>
                  </a:lnTo>
                  <a:lnTo>
                    <a:pt x="21600" y="21600"/>
                  </a:lnTo>
                  <a:lnTo>
                    <a:pt x="21600" y="0"/>
                  </a:lnTo>
                  <a:close/>
                </a:path>
              </a:pathLst>
            </a:custGeom>
            <a:solidFill>
              <a:srgbClr val="FFFFFF">
                <a:alpha val="31000"/>
              </a:srgbClr>
            </a:solidFill>
            <a:ln w="12700" cap="flat">
              <a:noFill/>
              <a:miter lim="400000"/>
            </a:ln>
            <a:effectLst/>
          </p:spPr>
          <p:txBody>
            <a:bodyPr wrap="square" lIns="121917" tIns="121917" rIns="121917" bIns="121917" numCol="1" anchor="t">
              <a:noAutofit/>
            </a:bodyPr>
            <a:lstStyle/>
            <a:p>
              <a:pPr algn="l" defTabSz="1132840">
                <a:spcBef>
                  <a:spcPts val="3200"/>
                </a:spcBef>
                <a:defRPr sz="5600" spc="448">
                  <a:solidFill>
                    <a:srgbClr val="000000"/>
                  </a:solidFill>
                  <a:latin typeface="+mn-lt"/>
                  <a:ea typeface="+mn-ea"/>
                  <a:cs typeface="+mn-cs"/>
                  <a:sym typeface="Montserrat Light"/>
                </a:defRPr>
              </a:pPr>
              <a:endParaRPr/>
            </a:p>
          </p:txBody>
        </p:sp>
      </p:grpSp>
      <p:pic>
        <p:nvPicPr>
          <p:cNvPr id="1105" name="image1.png" descr="image1.png"/>
          <p:cNvPicPr>
            <a:picLocks noChangeAspect="1"/>
          </p:cNvPicPr>
          <p:nvPr/>
        </p:nvPicPr>
        <p:blipFill>
          <a:blip r:embed="rId3"/>
          <a:stretch>
            <a:fillRect/>
          </a:stretch>
        </p:blipFill>
        <p:spPr>
          <a:xfrm>
            <a:off x="-14865" y="8844936"/>
            <a:ext cx="985801" cy="46107"/>
          </a:xfrm>
          <a:prstGeom prst="rect">
            <a:avLst/>
          </a:prstGeom>
          <a:ln w="12700">
            <a:miter lim="400000"/>
          </a:ln>
        </p:spPr>
      </p:pic>
      <p:grpSp>
        <p:nvGrpSpPr>
          <p:cNvPr id="1110" name="Group"/>
          <p:cNvGrpSpPr/>
          <p:nvPr/>
        </p:nvGrpSpPr>
        <p:grpSpPr>
          <a:xfrm>
            <a:off x="22828953" y="350733"/>
            <a:ext cx="928772" cy="681067"/>
            <a:chOff x="0" y="0"/>
            <a:chExt cx="928770" cy="681065"/>
          </a:xfrm>
        </p:grpSpPr>
        <p:sp>
          <p:nvSpPr>
            <p:cNvPr id="1106" name="Shape"/>
            <p:cNvSpPr/>
            <p:nvPr/>
          </p:nvSpPr>
          <p:spPr>
            <a:xfrm>
              <a:off x="-1" y="0"/>
              <a:ext cx="928772" cy="681067"/>
            </a:xfrm>
            <a:custGeom>
              <a:avLst/>
              <a:gdLst/>
              <a:ahLst/>
              <a:cxnLst>
                <a:cxn ang="0">
                  <a:pos x="wd2" y="hd2"/>
                </a:cxn>
                <a:cxn ang="5400000">
                  <a:pos x="wd2" y="hd2"/>
                </a:cxn>
                <a:cxn ang="10800000">
                  <a:pos x="wd2" y="hd2"/>
                </a:cxn>
                <a:cxn ang="16200000">
                  <a:pos x="wd2" y="hd2"/>
                </a:cxn>
              </a:cxnLst>
              <a:rect l="0" t="0" r="r" b="b"/>
              <a:pathLst>
                <a:path w="21600" h="21600" extrusionOk="0">
                  <a:moveTo>
                    <a:pt x="16200" y="0"/>
                  </a:moveTo>
                  <a:lnTo>
                    <a:pt x="5400" y="0"/>
                  </a:lnTo>
                  <a:lnTo>
                    <a:pt x="0" y="10800"/>
                  </a:lnTo>
                  <a:lnTo>
                    <a:pt x="5400" y="21600"/>
                  </a:lnTo>
                  <a:lnTo>
                    <a:pt x="16200" y="21600"/>
                  </a:lnTo>
                  <a:lnTo>
                    <a:pt x="21600" y="10800"/>
                  </a:lnTo>
                  <a:lnTo>
                    <a:pt x="16200" y="0"/>
                  </a:lnTo>
                  <a:close/>
                </a:path>
              </a:pathLst>
            </a:custGeom>
            <a:solidFill>
              <a:srgbClr val="FDC608"/>
            </a:solidFill>
            <a:ln w="12700" cap="flat">
              <a:noFill/>
              <a:miter lim="400000"/>
            </a:ln>
            <a:effectLst/>
          </p:spPr>
          <p:txBody>
            <a:bodyPr wrap="square" lIns="121917" tIns="121917" rIns="121917" bIns="121917" numCol="1" anchor="t">
              <a:noAutofit/>
            </a:bodyPr>
            <a:lstStyle/>
            <a:p>
              <a:pPr algn="l" defTabSz="1132840">
                <a:spcBef>
                  <a:spcPts val="3200"/>
                </a:spcBef>
                <a:defRPr sz="5600" cap="none" spc="448">
                  <a:solidFill>
                    <a:srgbClr val="000000"/>
                  </a:solidFill>
                  <a:latin typeface="Calibri"/>
                  <a:ea typeface="Calibri"/>
                  <a:cs typeface="Calibri"/>
                  <a:sym typeface="Calibri"/>
                </a:defRPr>
              </a:pPr>
              <a:endParaRPr/>
            </a:p>
          </p:txBody>
        </p:sp>
        <p:sp>
          <p:nvSpPr>
            <p:cNvPr id="1107" name="Line"/>
            <p:cNvSpPr/>
            <p:nvPr/>
          </p:nvSpPr>
          <p:spPr>
            <a:xfrm flipH="1">
              <a:off x="367459" y="121402"/>
              <a:ext cx="1" cy="450747"/>
            </a:xfrm>
            <a:prstGeom prst="line">
              <a:avLst/>
            </a:prstGeom>
            <a:noFill/>
            <a:ln w="101600" cap="flat">
              <a:solidFill>
                <a:srgbClr val="3C3C3B"/>
              </a:solidFill>
              <a:prstDash val="solid"/>
              <a:round/>
            </a:ln>
            <a:effectLst/>
          </p:spPr>
          <p:txBody>
            <a:bodyPr wrap="square" lIns="121917" tIns="121917" rIns="121917" bIns="121917" numCol="1" anchor="t">
              <a:noAutofit/>
            </a:bodyPr>
            <a:lstStyle/>
            <a:p>
              <a:pPr algn="l" defTabSz="1132840">
                <a:spcBef>
                  <a:spcPts val="3200"/>
                </a:spcBef>
                <a:defRPr sz="1600" cap="none" spc="602">
                  <a:latin typeface="+mn-lt"/>
                  <a:ea typeface="+mn-ea"/>
                  <a:cs typeface="+mn-cs"/>
                  <a:sym typeface="Montserrat Light"/>
                </a:defRPr>
              </a:pPr>
              <a:endParaRPr/>
            </a:p>
          </p:txBody>
        </p:sp>
        <p:sp>
          <p:nvSpPr>
            <p:cNvPr id="1108" name="Shape"/>
            <p:cNvSpPr/>
            <p:nvPr/>
          </p:nvSpPr>
          <p:spPr>
            <a:xfrm>
              <a:off x="521681" y="280794"/>
              <a:ext cx="103453" cy="11795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5764" y="7369"/>
                  </a:lnTo>
                  <a:lnTo>
                    <a:pt x="14105" y="8659"/>
                  </a:lnTo>
                  <a:lnTo>
                    <a:pt x="11986" y="9827"/>
                  </a:lnTo>
                  <a:lnTo>
                    <a:pt x="6835" y="11905"/>
                  </a:lnTo>
                  <a:lnTo>
                    <a:pt x="3692" y="12571"/>
                  </a:lnTo>
                  <a:lnTo>
                    <a:pt x="0" y="12866"/>
                  </a:lnTo>
                  <a:lnTo>
                    <a:pt x="10128" y="14784"/>
                  </a:lnTo>
                  <a:lnTo>
                    <a:pt x="16698" y="17495"/>
                  </a:lnTo>
                  <a:lnTo>
                    <a:pt x="20319" y="20075"/>
                  </a:lnTo>
                  <a:lnTo>
                    <a:pt x="21600" y="21600"/>
                  </a:lnTo>
                  <a:lnTo>
                    <a:pt x="21600" y="0"/>
                  </a:lnTo>
                  <a:close/>
                </a:path>
              </a:pathLst>
            </a:custGeom>
            <a:solidFill>
              <a:srgbClr val="3C3C3B"/>
            </a:solidFill>
            <a:ln w="12700" cap="flat">
              <a:noFill/>
              <a:miter lim="400000"/>
            </a:ln>
            <a:effectLst/>
          </p:spPr>
          <p:txBody>
            <a:bodyPr wrap="square" lIns="121917" tIns="121917" rIns="121917" bIns="121917" numCol="1" anchor="t">
              <a:noAutofit/>
            </a:bodyPr>
            <a:lstStyle/>
            <a:p>
              <a:pPr algn="l" defTabSz="1132840">
                <a:spcBef>
                  <a:spcPts val="3200"/>
                </a:spcBef>
                <a:defRPr sz="5600" cap="none" spc="448">
                  <a:solidFill>
                    <a:srgbClr val="000000"/>
                  </a:solidFill>
                  <a:latin typeface="Calibri"/>
                  <a:ea typeface="Calibri"/>
                  <a:cs typeface="Calibri"/>
                  <a:sym typeface="Calibri"/>
                </a:defRPr>
              </a:pPr>
              <a:endParaRPr/>
            </a:p>
          </p:txBody>
        </p:sp>
        <p:sp>
          <p:nvSpPr>
            <p:cNvPr id="1109" name="Shape"/>
            <p:cNvSpPr/>
            <p:nvPr/>
          </p:nvSpPr>
          <p:spPr>
            <a:xfrm>
              <a:off x="464739" y="121416"/>
              <a:ext cx="160400" cy="8980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11103" y="3740"/>
                  </a:lnTo>
                  <a:lnTo>
                    <a:pt x="17613" y="10915"/>
                  </a:lnTo>
                  <a:lnTo>
                    <a:pt x="20716" y="18033"/>
                  </a:lnTo>
                  <a:lnTo>
                    <a:pt x="21600" y="21600"/>
                  </a:lnTo>
                  <a:lnTo>
                    <a:pt x="21600" y="0"/>
                  </a:lnTo>
                  <a:close/>
                </a:path>
              </a:pathLst>
            </a:custGeom>
            <a:solidFill>
              <a:srgbClr val="3C3C3B"/>
            </a:solidFill>
            <a:ln w="12700" cap="flat">
              <a:noFill/>
              <a:miter lim="400000"/>
            </a:ln>
            <a:effectLst/>
          </p:spPr>
          <p:txBody>
            <a:bodyPr wrap="square" lIns="121917" tIns="121917" rIns="121917" bIns="121917" numCol="1" anchor="t">
              <a:noAutofit/>
            </a:bodyPr>
            <a:lstStyle/>
            <a:p>
              <a:pPr algn="l" defTabSz="1132840">
                <a:spcBef>
                  <a:spcPts val="3200"/>
                </a:spcBef>
                <a:defRPr sz="5600" cap="none" spc="448">
                  <a:solidFill>
                    <a:srgbClr val="000000"/>
                  </a:solidFill>
                  <a:latin typeface="Calibri"/>
                  <a:ea typeface="Calibri"/>
                  <a:cs typeface="Calibri"/>
                  <a:sym typeface="Calibri"/>
                </a:defRPr>
              </a:pPr>
              <a:endParaRPr/>
            </a:p>
          </p:txBody>
        </p:sp>
      </p:grpSp>
      <p:sp>
        <p:nvSpPr>
          <p:cNvPr id="1111" name="PAGE"/>
          <p:cNvSpPr txBox="1"/>
          <p:nvPr/>
        </p:nvSpPr>
        <p:spPr>
          <a:xfrm rot="5400000">
            <a:off x="49836" y="9458607"/>
            <a:ext cx="1160241" cy="4470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917" tIns="121917" rIns="121917" bIns="121917" anchor="b">
            <a:normAutofit/>
          </a:bodyPr>
          <a:lstStyle>
            <a:lvl1pPr algn="l" defTabSz="1223634">
              <a:lnSpc>
                <a:spcPct val="100000"/>
              </a:lnSpc>
              <a:spcBef>
                <a:spcPts val="1300"/>
              </a:spcBef>
              <a:defRPr sz="1200" cap="none" spc="960">
                <a:solidFill>
                  <a:srgbClr val="53585F">
                    <a:alpha val="63000"/>
                  </a:srgbClr>
                </a:solidFill>
              </a:defRPr>
            </a:lvl1pPr>
          </a:lstStyle>
          <a:p>
            <a:r>
              <a:t>PAGE</a:t>
            </a:r>
          </a:p>
        </p:txBody>
      </p:sp>
      <p:pic>
        <p:nvPicPr>
          <p:cNvPr id="1112" name="image2.png" descr="image2.png"/>
          <p:cNvPicPr>
            <a:picLocks noChangeAspect="1"/>
          </p:cNvPicPr>
          <p:nvPr/>
        </p:nvPicPr>
        <p:blipFill>
          <a:blip r:embed="rId4"/>
          <a:stretch>
            <a:fillRect/>
          </a:stretch>
        </p:blipFill>
        <p:spPr>
          <a:xfrm>
            <a:off x="271919" y="10439796"/>
            <a:ext cx="711204" cy="609607"/>
          </a:xfrm>
          <a:prstGeom prst="rect">
            <a:avLst/>
          </a:prstGeom>
          <a:ln w="12700">
            <a:miter lim="400000"/>
          </a:ln>
        </p:spPr>
      </p:pic>
      <p:sp>
        <p:nvSpPr>
          <p:cNvPr id="1113" name="Slide Number"/>
          <p:cNvSpPr txBox="1">
            <a:spLocks noGrp="1"/>
          </p:cNvSpPr>
          <p:nvPr>
            <p:ph type="sldNum" sz="quarter" idx="2"/>
          </p:nvPr>
        </p:nvSpPr>
        <p:spPr>
          <a:xfrm>
            <a:off x="373877" y="10468864"/>
            <a:ext cx="507285" cy="510535"/>
          </a:xfrm>
          <a:prstGeom prst="rect">
            <a:avLst/>
          </a:prstGeom>
        </p:spPr>
        <p:txBody>
          <a:bodyPr lIns="121917" tIns="121917" rIns="121917" bIns="121917" anchor="t"/>
          <a:lstStyle>
            <a:lvl1pPr algn="ctr" defTabSz="1390498">
              <a:defRPr sz="1600" spc="0">
                <a:solidFill>
                  <a:srgbClr val="989898"/>
                </a:solidFill>
                <a:latin typeface="+mn-lt"/>
                <a:ea typeface="+mn-ea"/>
                <a:cs typeface="+mn-cs"/>
                <a:sym typeface="Montserrat Light"/>
              </a:defRPr>
            </a:lvl1pPr>
          </a:lstStyle>
          <a:p>
            <a:fld id="{86CB4B4D-7CA3-9044-876B-883B54F8677D}" type="slidenum">
              <a:t>‹#›</a:t>
            </a:fld>
            <a:endParaRPr/>
          </a:p>
        </p:txBody>
      </p:sp>
      <p:sp>
        <p:nvSpPr>
          <p:cNvPr id="1114" name="Rectangle"/>
          <p:cNvSpPr>
            <a:spLocks noGrp="1"/>
          </p:cNvSpPr>
          <p:nvPr>
            <p:ph type="body" sz="quarter" idx="21"/>
          </p:nvPr>
        </p:nvSpPr>
        <p:spPr>
          <a:xfrm>
            <a:off x="569692" y="380986"/>
            <a:ext cx="22157247" cy="829878"/>
          </a:xfrm>
          <a:prstGeom prst="rect">
            <a:avLst/>
          </a:prstGeom>
        </p:spPr>
        <p:txBody>
          <a:bodyPr lIns="99327" tIns="99327" rIns="99327" bIns="99327">
            <a:normAutofit/>
          </a:bodyPr>
          <a:lstStyle/>
          <a:p>
            <a:pPr marL="849626" indent="-849626">
              <a:lnSpc>
                <a:spcPct val="90000"/>
              </a:lnSpc>
              <a:buSzTx/>
              <a:buFontTx/>
              <a:buNone/>
              <a:defRPr sz="1600" cap="all" spc="800">
                <a:solidFill>
                  <a:srgbClr val="53585F"/>
                </a:solidFill>
                <a:latin typeface="+mj-lt"/>
                <a:ea typeface="+mj-ea"/>
                <a:cs typeface="+mj-cs"/>
                <a:sym typeface="Montserrat"/>
              </a:defRPr>
            </a:pPr>
            <a:endParaRPr/>
          </a:p>
        </p:txBody>
      </p:sp>
      <p:sp>
        <p:nvSpPr>
          <p:cNvPr id="1115" name="Line"/>
          <p:cNvSpPr/>
          <p:nvPr/>
        </p:nvSpPr>
        <p:spPr>
          <a:xfrm flipH="1">
            <a:off x="2424537" y="2204657"/>
            <a:ext cx="19560722" cy="10173639"/>
          </a:xfrm>
          <a:prstGeom prst="line">
            <a:avLst/>
          </a:prstGeom>
          <a:ln w="88900">
            <a:solidFill>
              <a:srgbClr val="FDC608"/>
            </a:solidFill>
          </a:ln>
        </p:spPr>
        <p:txBody>
          <a:bodyPr lIns="121917" tIns="121917" rIns="121917" bIns="121917"/>
          <a:lstStyle/>
          <a:p>
            <a:pPr algn="l" defTabSz="1132840">
              <a:spcBef>
                <a:spcPts val="3200"/>
              </a:spcBef>
              <a:defRPr sz="1600" cap="none" spc="602">
                <a:latin typeface="+mn-lt"/>
                <a:ea typeface="+mn-ea"/>
                <a:cs typeface="+mn-cs"/>
                <a:sym typeface="Montserrat Light"/>
              </a:defRPr>
            </a:pPr>
            <a:endParaRPr/>
          </a:p>
        </p:txBody>
      </p:sp>
      <p:sp>
        <p:nvSpPr>
          <p:cNvPr id="1116" name="Shape"/>
          <p:cNvSpPr/>
          <p:nvPr/>
        </p:nvSpPr>
        <p:spPr>
          <a:xfrm>
            <a:off x="5273719" y="10522495"/>
            <a:ext cx="580432" cy="425618"/>
          </a:xfrm>
          <a:custGeom>
            <a:avLst/>
            <a:gdLst/>
            <a:ahLst/>
            <a:cxnLst>
              <a:cxn ang="0">
                <a:pos x="wd2" y="hd2"/>
              </a:cxn>
              <a:cxn ang="5400000">
                <a:pos x="wd2" y="hd2"/>
              </a:cxn>
              <a:cxn ang="10800000">
                <a:pos x="wd2" y="hd2"/>
              </a:cxn>
              <a:cxn ang="16200000">
                <a:pos x="wd2" y="hd2"/>
              </a:cxn>
            </a:cxnLst>
            <a:rect l="0" t="0" r="r" b="b"/>
            <a:pathLst>
              <a:path w="21600" h="21600" extrusionOk="0">
                <a:moveTo>
                  <a:pt x="16200" y="0"/>
                </a:moveTo>
                <a:lnTo>
                  <a:pt x="5400" y="0"/>
                </a:lnTo>
                <a:lnTo>
                  <a:pt x="0" y="10801"/>
                </a:lnTo>
                <a:lnTo>
                  <a:pt x="5400" y="21600"/>
                </a:lnTo>
                <a:lnTo>
                  <a:pt x="16200" y="21600"/>
                </a:lnTo>
                <a:lnTo>
                  <a:pt x="21600" y="10801"/>
                </a:lnTo>
                <a:lnTo>
                  <a:pt x="16200" y="0"/>
                </a:lnTo>
                <a:close/>
              </a:path>
            </a:pathLst>
          </a:custGeom>
          <a:solidFill>
            <a:srgbClr val="FFFFFF"/>
          </a:solidFill>
          <a:ln w="12700">
            <a:miter lim="400000"/>
          </a:ln>
        </p:spPr>
        <p:txBody>
          <a:bodyPr lIns="121917" tIns="121917" rIns="121917" bIns="121917"/>
          <a:lstStyle/>
          <a:p>
            <a:pPr algn="l" defTabSz="1132840">
              <a:spcBef>
                <a:spcPts val="3200"/>
              </a:spcBef>
              <a:defRPr sz="1600" cap="none" spc="602"/>
            </a:pPr>
            <a:endParaRPr/>
          </a:p>
        </p:txBody>
      </p:sp>
      <p:sp>
        <p:nvSpPr>
          <p:cNvPr id="1117" name="Shape"/>
          <p:cNvSpPr/>
          <p:nvPr/>
        </p:nvSpPr>
        <p:spPr>
          <a:xfrm>
            <a:off x="8958474" y="8580304"/>
            <a:ext cx="580432" cy="425617"/>
          </a:xfrm>
          <a:custGeom>
            <a:avLst/>
            <a:gdLst/>
            <a:ahLst/>
            <a:cxnLst>
              <a:cxn ang="0">
                <a:pos x="wd2" y="hd2"/>
              </a:cxn>
              <a:cxn ang="5400000">
                <a:pos x="wd2" y="hd2"/>
              </a:cxn>
              <a:cxn ang="10800000">
                <a:pos x="wd2" y="hd2"/>
              </a:cxn>
              <a:cxn ang="16200000">
                <a:pos x="wd2" y="hd2"/>
              </a:cxn>
            </a:cxnLst>
            <a:rect l="0" t="0" r="r" b="b"/>
            <a:pathLst>
              <a:path w="21600" h="21600" extrusionOk="0">
                <a:moveTo>
                  <a:pt x="16200" y="0"/>
                </a:moveTo>
                <a:lnTo>
                  <a:pt x="5400" y="0"/>
                </a:lnTo>
                <a:lnTo>
                  <a:pt x="0" y="10801"/>
                </a:lnTo>
                <a:lnTo>
                  <a:pt x="5400" y="21600"/>
                </a:lnTo>
                <a:lnTo>
                  <a:pt x="16200" y="21600"/>
                </a:lnTo>
                <a:lnTo>
                  <a:pt x="21600" y="10801"/>
                </a:lnTo>
                <a:lnTo>
                  <a:pt x="16200" y="0"/>
                </a:lnTo>
                <a:close/>
              </a:path>
            </a:pathLst>
          </a:custGeom>
          <a:solidFill>
            <a:srgbClr val="FFFFFF"/>
          </a:solidFill>
          <a:ln w="12700">
            <a:miter lim="400000"/>
          </a:ln>
        </p:spPr>
        <p:txBody>
          <a:bodyPr lIns="121917" tIns="121917" rIns="121917" bIns="121917"/>
          <a:lstStyle/>
          <a:p>
            <a:pPr algn="l" defTabSz="1132840">
              <a:spcBef>
                <a:spcPts val="3200"/>
              </a:spcBef>
              <a:defRPr sz="1600" cap="none" spc="602"/>
            </a:pPr>
            <a:endParaRPr/>
          </a:p>
        </p:txBody>
      </p:sp>
      <p:sp>
        <p:nvSpPr>
          <p:cNvPr id="1118" name="Shape"/>
          <p:cNvSpPr/>
          <p:nvPr/>
        </p:nvSpPr>
        <p:spPr>
          <a:xfrm>
            <a:off x="12307627" y="6869472"/>
            <a:ext cx="580432" cy="425617"/>
          </a:xfrm>
          <a:custGeom>
            <a:avLst/>
            <a:gdLst/>
            <a:ahLst/>
            <a:cxnLst>
              <a:cxn ang="0">
                <a:pos x="wd2" y="hd2"/>
              </a:cxn>
              <a:cxn ang="5400000">
                <a:pos x="wd2" y="hd2"/>
              </a:cxn>
              <a:cxn ang="10800000">
                <a:pos x="wd2" y="hd2"/>
              </a:cxn>
              <a:cxn ang="16200000">
                <a:pos x="wd2" y="hd2"/>
              </a:cxn>
            </a:cxnLst>
            <a:rect l="0" t="0" r="r" b="b"/>
            <a:pathLst>
              <a:path w="21600" h="21600" extrusionOk="0">
                <a:moveTo>
                  <a:pt x="16200" y="0"/>
                </a:moveTo>
                <a:lnTo>
                  <a:pt x="5400" y="0"/>
                </a:lnTo>
                <a:lnTo>
                  <a:pt x="0" y="10801"/>
                </a:lnTo>
                <a:lnTo>
                  <a:pt x="5400" y="21600"/>
                </a:lnTo>
                <a:lnTo>
                  <a:pt x="16200" y="21600"/>
                </a:lnTo>
                <a:lnTo>
                  <a:pt x="21600" y="10801"/>
                </a:lnTo>
                <a:lnTo>
                  <a:pt x="16200" y="0"/>
                </a:lnTo>
                <a:close/>
              </a:path>
            </a:pathLst>
          </a:custGeom>
          <a:solidFill>
            <a:srgbClr val="FFFFFF"/>
          </a:solidFill>
          <a:ln w="12700">
            <a:miter lim="400000"/>
          </a:ln>
        </p:spPr>
        <p:txBody>
          <a:bodyPr lIns="121917" tIns="121917" rIns="121917" bIns="121917"/>
          <a:lstStyle/>
          <a:p>
            <a:pPr algn="l" defTabSz="1132840">
              <a:spcBef>
                <a:spcPts val="3200"/>
              </a:spcBef>
              <a:defRPr sz="1600" cap="none" spc="602"/>
            </a:pPr>
            <a:endParaRPr/>
          </a:p>
        </p:txBody>
      </p:sp>
      <p:sp>
        <p:nvSpPr>
          <p:cNvPr id="1119" name="Shape"/>
          <p:cNvSpPr/>
          <p:nvPr/>
        </p:nvSpPr>
        <p:spPr>
          <a:xfrm>
            <a:off x="15451317" y="5239874"/>
            <a:ext cx="580434" cy="425615"/>
          </a:xfrm>
          <a:custGeom>
            <a:avLst/>
            <a:gdLst/>
            <a:ahLst/>
            <a:cxnLst>
              <a:cxn ang="0">
                <a:pos x="wd2" y="hd2"/>
              </a:cxn>
              <a:cxn ang="5400000">
                <a:pos x="wd2" y="hd2"/>
              </a:cxn>
              <a:cxn ang="10800000">
                <a:pos x="wd2" y="hd2"/>
              </a:cxn>
              <a:cxn ang="16200000">
                <a:pos x="wd2" y="hd2"/>
              </a:cxn>
            </a:cxnLst>
            <a:rect l="0" t="0" r="r" b="b"/>
            <a:pathLst>
              <a:path w="21600" h="21600" extrusionOk="0">
                <a:moveTo>
                  <a:pt x="16200" y="0"/>
                </a:moveTo>
                <a:lnTo>
                  <a:pt x="5400" y="0"/>
                </a:lnTo>
                <a:lnTo>
                  <a:pt x="0" y="10801"/>
                </a:lnTo>
                <a:lnTo>
                  <a:pt x="5400" y="21600"/>
                </a:lnTo>
                <a:lnTo>
                  <a:pt x="16200" y="21600"/>
                </a:lnTo>
                <a:lnTo>
                  <a:pt x="21600" y="10801"/>
                </a:lnTo>
                <a:lnTo>
                  <a:pt x="16200" y="0"/>
                </a:lnTo>
                <a:close/>
              </a:path>
            </a:pathLst>
          </a:custGeom>
          <a:solidFill>
            <a:srgbClr val="FFFFFF"/>
          </a:solidFill>
          <a:ln w="12700">
            <a:miter lim="400000"/>
          </a:ln>
        </p:spPr>
        <p:txBody>
          <a:bodyPr lIns="121917" tIns="121917" rIns="121917" bIns="121917"/>
          <a:lstStyle/>
          <a:p>
            <a:pPr algn="l" defTabSz="1132840">
              <a:spcBef>
                <a:spcPts val="3200"/>
              </a:spcBef>
              <a:defRPr sz="1600" cap="none" spc="602"/>
            </a:pPr>
            <a:endParaRPr/>
          </a:p>
        </p:txBody>
      </p:sp>
      <p:sp>
        <p:nvSpPr>
          <p:cNvPr id="1120" name="Shape"/>
          <p:cNvSpPr/>
          <p:nvPr/>
        </p:nvSpPr>
        <p:spPr>
          <a:xfrm>
            <a:off x="18530808" y="3663973"/>
            <a:ext cx="580434" cy="425615"/>
          </a:xfrm>
          <a:custGeom>
            <a:avLst/>
            <a:gdLst/>
            <a:ahLst/>
            <a:cxnLst>
              <a:cxn ang="0">
                <a:pos x="wd2" y="hd2"/>
              </a:cxn>
              <a:cxn ang="5400000">
                <a:pos x="wd2" y="hd2"/>
              </a:cxn>
              <a:cxn ang="10800000">
                <a:pos x="wd2" y="hd2"/>
              </a:cxn>
              <a:cxn ang="16200000">
                <a:pos x="wd2" y="hd2"/>
              </a:cxn>
            </a:cxnLst>
            <a:rect l="0" t="0" r="r" b="b"/>
            <a:pathLst>
              <a:path w="21600" h="21600" extrusionOk="0">
                <a:moveTo>
                  <a:pt x="16200" y="0"/>
                </a:moveTo>
                <a:lnTo>
                  <a:pt x="5400" y="0"/>
                </a:lnTo>
                <a:lnTo>
                  <a:pt x="0" y="10801"/>
                </a:lnTo>
                <a:lnTo>
                  <a:pt x="5400" y="21600"/>
                </a:lnTo>
                <a:lnTo>
                  <a:pt x="16200" y="21600"/>
                </a:lnTo>
                <a:lnTo>
                  <a:pt x="21600" y="10801"/>
                </a:lnTo>
                <a:lnTo>
                  <a:pt x="16200" y="0"/>
                </a:lnTo>
                <a:close/>
              </a:path>
            </a:pathLst>
          </a:custGeom>
          <a:solidFill>
            <a:srgbClr val="FFFFFF"/>
          </a:solidFill>
          <a:ln w="12700">
            <a:miter lim="400000"/>
          </a:ln>
        </p:spPr>
        <p:txBody>
          <a:bodyPr lIns="121917" tIns="121917" rIns="121917" bIns="121917"/>
          <a:lstStyle/>
          <a:p>
            <a:pPr algn="l" defTabSz="1132840">
              <a:spcBef>
                <a:spcPts val="3200"/>
              </a:spcBef>
              <a:defRPr sz="1600" cap="none" spc="602"/>
            </a:pPr>
            <a:endParaRPr/>
          </a:p>
        </p:txBody>
      </p:sp>
      <p:sp>
        <p:nvSpPr>
          <p:cNvPr id="1121" name="Shape"/>
          <p:cNvSpPr/>
          <p:nvPr/>
        </p:nvSpPr>
        <p:spPr>
          <a:xfrm>
            <a:off x="5424407" y="10632994"/>
            <a:ext cx="279067" cy="204625"/>
          </a:xfrm>
          <a:custGeom>
            <a:avLst/>
            <a:gdLst/>
            <a:ahLst/>
            <a:cxnLst>
              <a:cxn ang="0">
                <a:pos x="wd2" y="hd2"/>
              </a:cxn>
              <a:cxn ang="5400000">
                <a:pos x="wd2" y="hd2"/>
              </a:cxn>
              <a:cxn ang="10800000">
                <a:pos x="wd2" y="hd2"/>
              </a:cxn>
              <a:cxn ang="16200000">
                <a:pos x="wd2" y="hd2"/>
              </a:cxn>
            </a:cxnLst>
            <a:rect l="0" t="0" r="r" b="b"/>
            <a:pathLst>
              <a:path w="21600" h="21600" extrusionOk="0">
                <a:moveTo>
                  <a:pt x="16198" y="0"/>
                </a:moveTo>
                <a:lnTo>
                  <a:pt x="5399" y="0"/>
                </a:lnTo>
                <a:lnTo>
                  <a:pt x="0" y="10799"/>
                </a:lnTo>
                <a:lnTo>
                  <a:pt x="5399" y="21600"/>
                </a:lnTo>
                <a:lnTo>
                  <a:pt x="16198" y="21600"/>
                </a:lnTo>
                <a:lnTo>
                  <a:pt x="21600" y="10799"/>
                </a:lnTo>
                <a:lnTo>
                  <a:pt x="16198" y="0"/>
                </a:lnTo>
                <a:close/>
              </a:path>
            </a:pathLst>
          </a:custGeom>
          <a:solidFill>
            <a:srgbClr val="FDC608"/>
          </a:solidFill>
          <a:ln w="12700">
            <a:miter lim="400000"/>
          </a:ln>
        </p:spPr>
        <p:txBody>
          <a:bodyPr lIns="121917" tIns="121917" rIns="121917" bIns="121917"/>
          <a:lstStyle/>
          <a:p>
            <a:pPr algn="l" defTabSz="1132840">
              <a:spcBef>
                <a:spcPts val="3200"/>
              </a:spcBef>
              <a:defRPr sz="1600" cap="none" spc="602"/>
            </a:pPr>
            <a:endParaRPr/>
          </a:p>
        </p:txBody>
      </p:sp>
      <p:sp>
        <p:nvSpPr>
          <p:cNvPr id="1122" name="Shape"/>
          <p:cNvSpPr/>
          <p:nvPr/>
        </p:nvSpPr>
        <p:spPr>
          <a:xfrm>
            <a:off x="9109164" y="8690808"/>
            <a:ext cx="279070" cy="204625"/>
          </a:xfrm>
          <a:custGeom>
            <a:avLst/>
            <a:gdLst/>
            <a:ahLst/>
            <a:cxnLst>
              <a:cxn ang="0">
                <a:pos x="wd2" y="hd2"/>
              </a:cxn>
              <a:cxn ang="5400000">
                <a:pos x="wd2" y="hd2"/>
              </a:cxn>
              <a:cxn ang="10800000">
                <a:pos x="wd2" y="hd2"/>
              </a:cxn>
              <a:cxn ang="16200000">
                <a:pos x="wd2" y="hd2"/>
              </a:cxn>
            </a:cxnLst>
            <a:rect l="0" t="0" r="r" b="b"/>
            <a:pathLst>
              <a:path w="21600" h="21600" extrusionOk="0">
                <a:moveTo>
                  <a:pt x="16198" y="0"/>
                </a:moveTo>
                <a:lnTo>
                  <a:pt x="5399" y="0"/>
                </a:lnTo>
                <a:lnTo>
                  <a:pt x="0" y="10799"/>
                </a:lnTo>
                <a:lnTo>
                  <a:pt x="5399" y="21600"/>
                </a:lnTo>
                <a:lnTo>
                  <a:pt x="16198" y="21600"/>
                </a:lnTo>
                <a:lnTo>
                  <a:pt x="21600" y="10799"/>
                </a:lnTo>
                <a:lnTo>
                  <a:pt x="16198" y="0"/>
                </a:lnTo>
                <a:close/>
              </a:path>
            </a:pathLst>
          </a:custGeom>
          <a:solidFill>
            <a:srgbClr val="FDC608"/>
          </a:solidFill>
          <a:ln w="12700">
            <a:miter lim="400000"/>
          </a:ln>
        </p:spPr>
        <p:txBody>
          <a:bodyPr lIns="121917" tIns="121917" rIns="121917" bIns="121917"/>
          <a:lstStyle/>
          <a:p>
            <a:pPr algn="l" defTabSz="1132840">
              <a:spcBef>
                <a:spcPts val="3200"/>
              </a:spcBef>
              <a:defRPr sz="1600" cap="none" spc="602"/>
            </a:pPr>
            <a:endParaRPr/>
          </a:p>
        </p:txBody>
      </p:sp>
      <p:sp>
        <p:nvSpPr>
          <p:cNvPr id="1123" name="Shape"/>
          <p:cNvSpPr/>
          <p:nvPr/>
        </p:nvSpPr>
        <p:spPr>
          <a:xfrm>
            <a:off x="12458319" y="6979970"/>
            <a:ext cx="279069" cy="204626"/>
          </a:xfrm>
          <a:custGeom>
            <a:avLst/>
            <a:gdLst/>
            <a:ahLst/>
            <a:cxnLst>
              <a:cxn ang="0">
                <a:pos x="wd2" y="hd2"/>
              </a:cxn>
              <a:cxn ang="5400000">
                <a:pos x="wd2" y="hd2"/>
              </a:cxn>
              <a:cxn ang="10800000">
                <a:pos x="wd2" y="hd2"/>
              </a:cxn>
              <a:cxn ang="16200000">
                <a:pos x="wd2" y="hd2"/>
              </a:cxn>
            </a:cxnLst>
            <a:rect l="0" t="0" r="r" b="b"/>
            <a:pathLst>
              <a:path w="21600" h="21600" extrusionOk="0">
                <a:moveTo>
                  <a:pt x="16198" y="0"/>
                </a:moveTo>
                <a:lnTo>
                  <a:pt x="5399" y="0"/>
                </a:lnTo>
                <a:lnTo>
                  <a:pt x="0" y="10799"/>
                </a:lnTo>
                <a:lnTo>
                  <a:pt x="5399" y="21600"/>
                </a:lnTo>
                <a:lnTo>
                  <a:pt x="16198" y="21600"/>
                </a:lnTo>
                <a:lnTo>
                  <a:pt x="21600" y="10799"/>
                </a:lnTo>
                <a:lnTo>
                  <a:pt x="16198" y="0"/>
                </a:lnTo>
                <a:close/>
              </a:path>
            </a:pathLst>
          </a:custGeom>
          <a:solidFill>
            <a:srgbClr val="FDC608"/>
          </a:solidFill>
          <a:ln w="12700">
            <a:miter lim="400000"/>
          </a:ln>
        </p:spPr>
        <p:txBody>
          <a:bodyPr lIns="121917" tIns="121917" rIns="121917" bIns="121917"/>
          <a:lstStyle/>
          <a:p>
            <a:pPr algn="l" defTabSz="1132840">
              <a:spcBef>
                <a:spcPts val="3200"/>
              </a:spcBef>
              <a:defRPr sz="1600" cap="none" spc="602"/>
            </a:pPr>
            <a:endParaRPr/>
          </a:p>
        </p:txBody>
      </p:sp>
      <p:sp>
        <p:nvSpPr>
          <p:cNvPr id="1124" name="Shape"/>
          <p:cNvSpPr/>
          <p:nvPr/>
        </p:nvSpPr>
        <p:spPr>
          <a:xfrm>
            <a:off x="15602005" y="5350375"/>
            <a:ext cx="279070" cy="204626"/>
          </a:xfrm>
          <a:custGeom>
            <a:avLst/>
            <a:gdLst/>
            <a:ahLst/>
            <a:cxnLst>
              <a:cxn ang="0">
                <a:pos x="wd2" y="hd2"/>
              </a:cxn>
              <a:cxn ang="5400000">
                <a:pos x="wd2" y="hd2"/>
              </a:cxn>
              <a:cxn ang="10800000">
                <a:pos x="wd2" y="hd2"/>
              </a:cxn>
              <a:cxn ang="16200000">
                <a:pos x="wd2" y="hd2"/>
              </a:cxn>
            </a:cxnLst>
            <a:rect l="0" t="0" r="r" b="b"/>
            <a:pathLst>
              <a:path w="21600" h="21600" extrusionOk="0">
                <a:moveTo>
                  <a:pt x="16198" y="0"/>
                </a:moveTo>
                <a:lnTo>
                  <a:pt x="5399" y="0"/>
                </a:lnTo>
                <a:lnTo>
                  <a:pt x="0" y="10799"/>
                </a:lnTo>
                <a:lnTo>
                  <a:pt x="5399" y="21600"/>
                </a:lnTo>
                <a:lnTo>
                  <a:pt x="16198" y="21600"/>
                </a:lnTo>
                <a:lnTo>
                  <a:pt x="21600" y="10799"/>
                </a:lnTo>
                <a:lnTo>
                  <a:pt x="16198" y="0"/>
                </a:lnTo>
                <a:close/>
              </a:path>
            </a:pathLst>
          </a:custGeom>
          <a:solidFill>
            <a:srgbClr val="FDC608"/>
          </a:solidFill>
          <a:ln w="12700">
            <a:miter lim="400000"/>
          </a:ln>
        </p:spPr>
        <p:txBody>
          <a:bodyPr lIns="121917" tIns="121917" rIns="121917" bIns="121917"/>
          <a:lstStyle/>
          <a:p>
            <a:pPr algn="l" defTabSz="1132840">
              <a:spcBef>
                <a:spcPts val="3200"/>
              </a:spcBef>
              <a:defRPr sz="1600" cap="none" spc="602"/>
            </a:pPr>
            <a:endParaRPr/>
          </a:p>
        </p:txBody>
      </p:sp>
      <p:sp>
        <p:nvSpPr>
          <p:cNvPr id="1125" name="Shape"/>
          <p:cNvSpPr/>
          <p:nvPr/>
        </p:nvSpPr>
        <p:spPr>
          <a:xfrm>
            <a:off x="18681500" y="3774474"/>
            <a:ext cx="279069" cy="204625"/>
          </a:xfrm>
          <a:custGeom>
            <a:avLst/>
            <a:gdLst/>
            <a:ahLst/>
            <a:cxnLst>
              <a:cxn ang="0">
                <a:pos x="wd2" y="hd2"/>
              </a:cxn>
              <a:cxn ang="5400000">
                <a:pos x="wd2" y="hd2"/>
              </a:cxn>
              <a:cxn ang="10800000">
                <a:pos x="wd2" y="hd2"/>
              </a:cxn>
              <a:cxn ang="16200000">
                <a:pos x="wd2" y="hd2"/>
              </a:cxn>
            </a:cxnLst>
            <a:rect l="0" t="0" r="r" b="b"/>
            <a:pathLst>
              <a:path w="21600" h="21600" extrusionOk="0">
                <a:moveTo>
                  <a:pt x="16198" y="0"/>
                </a:moveTo>
                <a:lnTo>
                  <a:pt x="5399" y="0"/>
                </a:lnTo>
                <a:lnTo>
                  <a:pt x="0" y="10799"/>
                </a:lnTo>
                <a:lnTo>
                  <a:pt x="5399" y="21600"/>
                </a:lnTo>
                <a:lnTo>
                  <a:pt x="16198" y="21600"/>
                </a:lnTo>
                <a:lnTo>
                  <a:pt x="21600" y="10799"/>
                </a:lnTo>
                <a:lnTo>
                  <a:pt x="16198" y="0"/>
                </a:lnTo>
                <a:close/>
              </a:path>
            </a:pathLst>
          </a:custGeom>
          <a:solidFill>
            <a:srgbClr val="FDC608"/>
          </a:solidFill>
          <a:ln w="12700">
            <a:miter lim="400000"/>
          </a:ln>
        </p:spPr>
        <p:txBody>
          <a:bodyPr lIns="121917" tIns="121917" rIns="121917" bIns="121917"/>
          <a:lstStyle/>
          <a:p>
            <a:pPr algn="l" defTabSz="1132840">
              <a:spcBef>
                <a:spcPts val="3200"/>
              </a:spcBef>
              <a:defRPr sz="1600" cap="none" spc="602"/>
            </a:pPr>
            <a:endParaRPr/>
          </a:p>
        </p:txBody>
      </p:sp>
      <p:sp>
        <p:nvSpPr>
          <p:cNvPr id="1126" name="Rectangle"/>
          <p:cNvSpPr>
            <a:spLocks noGrp="1"/>
          </p:cNvSpPr>
          <p:nvPr>
            <p:ph type="body" sz="quarter" idx="22"/>
          </p:nvPr>
        </p:nvSpPr>
        <p:spPr>
          <a:xfrm>
            <a:off x="5235562" y="10907290"/>
            <a:ext cx="4722153" cy="1555644"/>
          </a:xfrm>
          <a:prstGeom prst="rect">
            <a:avLst/>
          </a:prstGeom>
        </p:spPr>
        <p:txBody>
          <a:bodyPr lIns="99327" tIns="99327" rIns="99327" bIns="99327">
            <a:normAutofit/>
          </a:bodyPr>
          <a:lstStyle/>
          <a:p>
            <a:pPr marL="0" indent="0">
              <a:lnSpc>
                <a:spcPct val="90000"/>
              </a:lnSpc>
              <a:buSzTx/>
              <a:buFontTx/>
              <a:buNone/>
              <a:defRPr sz="2000" spc="159">
                <a:latin typeface="+mn-lt"/>
                <a:ea typeface="+mn-ea"/>
                <a:cs typeface="+mn-cs"/>
                <a:sym typeface="Montserrat Light"/>
              </a:defRPr>
            </a:pPr>
            <a:endParaRPr/>
          </a:p>
        </p:txBody>
      </p:sp>
      <p:sp>
        <p:nvSpPr>
          <p:cNvPr id="1127" name="Rectangle"/>
          <p:cNvSpPr>
            <a:spLocks noGrp="1"/>
          </p:cNvSpPr>
          <p:nvPr>
            <p:ph type="body" sz="quarter" idx="23"/>
          </p:nvPr>
        </p:nvSpPr>
        <p:spPr>
          <a:xfrm>
            <a:off x="8920317" y="8992101"/>
            <a:ext cx="4432940" cy="1889457"/>
          </a:xfrm>
          <a:prstGeom prst="rect">
            <a:avLst/>
          </a:prstGeom>
        </p:spPr>
        <p:txBody>
          <a:bodyPr lIns="99327" tIns="99327" rIns="99327" bIns="99327">
            <a:normAutofit/>
          </a:bodyPr>
          <a:lstStyle/>
          <a:p>
            <a:pPr marL="0" indent="0">
              <a:lnSpc>
                <a:spcPct val="90000"/>
              </a:lnSpc>
              <a:buSzTx/>
              <a:buFontTx/>
              <a:buNone/>
              <a:defRPr sz="2000" spc="159">
                <a:latin typeface="+mn-lt"/>
                <a:ea typeface="+mn-ea"/>
                <a:cs typeface="+mn-cs"/>
                <a:sym typeface="Montserrat Light"/>
              </a:defRPr>
            </a:pPr>
            <a:endParaRPr/>
          </a:p>
        </p:txBody>
      </p:sp>
      <p:sp>
        <p:nvSpPr>
          <p:cNvPr id="1128" name="Rectangle"/>
          <p:cNvSpPr>
            <a:spLocks noGrp="1"/>
          </p:cNvSpPr>
          <p:nvPr>
            <p:ph type="body" sz="quarter" idx="24"/>
          </p:nvPr>
        </p:nvSpPr>
        <p:spPr>
          <a:xfrm>
            <a:off x="12307623" y="7246578"/>
            <a:ext cx="4593780" cy="1726271"/>
          </a:xfrm>
          <a:prstGeom prst="rect">
            <a:avLst/>
          </a:prstGeom>
        </p:spPr>
        <p:txBody>
          <a:bodyPr lIns="99327" tIns="99327" rIns="99327" bIns="99327">
            <a:normAutofit/>
          </a:bodyPr>
          <a:lstStyle/>
          <a:p>
            <a:pPr marL="0" indent="0">
              <a:lnSpc>
                <a:spcPct val="90000"/>
              </a:lnSpc>
              <a:buSzTx/>
              <a:buFontTx/>
              <a:buNone/>
              <a:defRPr sz="2000" spc="159">
                <a:latin typeface="+mn-lt"/>
                <a:ea typeface="+mn-ea"/>
                <a:cs typeface="+mn-cs"/>
                <a:sym typeface="Montserrat Light"/>
              </a:defRPr>
            </a:pPr>
            <a:endParaRPr/>
          </a:p>
        </p:txBody>
      </p:sp>
      <p:sp>
        <p:nvSpPr>
          <p:cNvPr id="1129" name="Rectangle"/>
          <p:cNvSpPr>
            <a:spLocks noGrp="1"/>
          </p:cNvSpPr>
          <p:nvPr>
            <p:ph type="body" sz="quarter" idx="25"/>
          </p:nvPr>
        </p:nvSpPr>
        <p:spPr>
          <a:xfrm>
            <a:off x="15411250" y="5627104"/>
            <a:ext cx="3449579" cy="1591475"/>
          </a:xfrm>
          <a:prstGeom prst="rect">
            <a:avLst/>
          </a:prstGeom>
        </p:spPr>
        <p:txBody>
          <a:bodyPr lIns="99327" tIns="99327" rIns="99327" bIns="99327">
            <a:normAutofit/>
          </a:bodyPr>
          <a:lstStyle/>
          <a:p>
            <a:pPr marL="0" indent="0">
              <a:lnSpc>
                <a:spcPct val="90000"/>
              </a:lnSpc>
              <a:buSzTx/>
              <a:buFontTx/>
              <a:buNone/>
              <a:defRPr sz="2000" spc="159">
                <a:latin typeface="+mn-lt"/>
                <a:ea typeface="+mn-ea"/>
                <a:cs typeface="+mn-cs"/>
                <a:sym typeface="Montserrat Light"/>
              </a:defRPr>
            </a:pPr>
            <a:endParaRPr/>
          </a:p>
        </p:txBody>
      </p:sp>
      <p:sp>
        <p:nvSpPr>
          <p:cNvPr id="1130" name="Rectangle"/>
          <p:cNvSpPr>
            <a:spLocks noGrp="1"/>
          </p:cNvSpPr>
          <p:nvPr>
            <p:ph type="body" sz="quarter" idx="26"/>
          </p:nvPr>
        </p:nvSpPr>
        <p:spPr>
          <a:xfrm>
            <a:off x="18568961" y="4074861"/>
            <a:ext cx="3435411" cy="1552244"/>
          </a:xfrm>
          <a:prstGeom prst="rect">
            <a:avLst/>
          </a:prstGeom>
        </p:spPr>
        <p:txBody>
          <a:bodyPr lIns="99327" tIns="99327" rIns="99327" bIns="99327">
            <a:normAutofit/>
          </a:bodyPr>
          <a:lstStyle/>
          <a:p>
            <a:pPr marL="0" indent="0">
              <a:lnSpc>
                <a:spcPct val="90000"/>
              </a:lnSpc>
              <a:buSzTx/>
              <a:buFontTx/>
              <a:buNone/>
              <a:defRPr sz="2000" spc="159">
                <a:latin typeface="+mn-lt"/>
                <a:ea typeface="+mn-ea"/>
                <a:cs typeface="+mn-cs"/>
                <a:sym typeface="Montserrat Light"/>
              </a:defRPr>
            </a:pPr>
            <a:endParaRPr/>
          </a:p>
        </p:txBody>
      </p:sp>
      <p:sp>
        <p:nvSpPr>
          <p:cNvPr id="1131" name="PROPOSAL FOR FACEBOOK"/>
          <p:cNvSpPr txBox="1">
            <a:spLocks noGrp="1"/>
          </p:cNvSpPr>
          <p:nvPr>
            <p:ph type="body" sz="quarter" idx="27"/>
          </p:nvPr>
        </p:nvSpPr>
        <p:spPr>
          <a:xfrm rot="5400000">
            <a:off x="-1950483" y="6287786"/>
            <a:ext cx="5181405" cy="447036"/>
          </a:xfrm>
          <a:prstGeom prst="rect">
            <a:avLst/>
          </a:prstGeom>
        </p:spPr>
        <p:txBody>
          <a:bodyPr lIns="121917" tIns="121917" rIns="121917" bIns="121917" anchor="b">
            <a:normAutofit/>
          </a:bodyPr>
          <a:lstStyle>
            <a:lvl1pPr marL="0" indent="0" defTabSz="1223634">
              <a:spcBef>
                <a:spcPts val="1300"/>
              </a:spcBef>
              <a:buSzTx/>
              <a:buFontTx/>
              <a:buNone/>
              <a:defRPr sz="1200" spc="960">
                <a:solidFill>
                  <a:srgbClr val="53585F">
                    <a:alpha val="63000"/>
                  </a:srgbClr>
                </a:solidFill>
                <a:latin typeface="+mj-lt"/>
                <a:ea typeface="+mj-ea"/>
                <a:cs typeface="+mj-cs"/>
                <a:sym typeface="Montserrat"/>
              </a:defRPr>
            </a:lvl1pPr>
          </a:lstStyle>
          <a:p>
            <a:r>
              <a:t>PROPOSAL FOR FACEBOOK</a:t>
            </a:r>
          </a:p>
        </p:txBody>
      </p:sp>
      <p:sp>
        <p:nvSpPr>
          <p:cNvPr id="1132" name="Rectangle"/>
          <p:cNvSpPr>
            <a:spLocks noGrp="1"/>
          </p:cNvSpPr>
          <p:nvPr>
            <p:ph type="body" sz="quarter" idx="28"/>
          </p:nvPr>
        </p:nvSpPr>
        <p:spPr>
          <a:xfrm>
            <a:off x="2086330" y="2420585"/>
            <a:ext cx="5561109" cy="1103689"/>
          </a:xfrm>
          <a:prstGeom prst="rect">
            <a:avLst/>
          </a:prstGeom>
        </p:spPr>
        <p:txBody>
          <a:bodyPr lIns="99327" tIns="99327" rIns="99327" bIns="99327">
            <a:normAutofit/>
          </a:bodyPr>
          <a:lstStyle/>
          <a:p>
            <a:pPr marL="0" indent="0">
              <a:lnSpc>
                <a:spcPct val="90000"/>
              </a:lnSpc>
              <a:spcBef>
                <a:spcPts val="1000"/>
              </a:spcBef>
              <a:buSzTx/>
              <a:buFontTx/>
              <a:buNone/>
              <a:defRPr sz="3400" spc="272">
                <a:latin typeface="+mn-lt"/>
                <a:ea typeface="+mn-ea"/>
                <a:cs typeface="+mn-cs"/>
                <a:sym typeface="Montserrat Light"/>
              </a:defRPr>
            </a:pPr>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chart 1">
    <p:bg>
      <p:bgPr>
        <a:solidFill>
          <a:srgbClr val="FFFFFF"/>
        </a:solidFill>
        <a:effectLst/>
      </p:bgPr>
    </p:bg>
    <p:spTree>
      <p:nvGrpSpPr>
        <p:cNvPr id="1" name=""/>
        <p:cNvGrpSpPr/>
        <p:nvPr/>
      </p:nvGrpSpPr>
      <p:grpSpPr>
        <a:xfrm>
          <a:off x="0" y="0"/>
          <a:ext cx="0" cy="0"/>
          <a:chOff x="0" y="0"/>
          <a:chExt cx="0" cy="0"/>
        </a:xfrm>
      </p:grpSpPr>
      <p:pic>
        <p:nvPicPr>
          <p:cNvPr id="73" name="Image" descr="Image"/>
          <p:cNvPicPr>
            <a:picLocks noChangeAspect="1"/>
          </p:cNvPicPr>
          <p:nvPr/>
        </p:nvPicPr>
        <p:blipFill>
          <a:blip r:embed="rId2">
            <a:alphaModFix amt="40000"/>
          </a:blip>
          <a:srcRect l="1135" t="12288" r="1788" b="11591"/>
          <a:stretch>
            <a:fillRect/>
          </a:stretch>
        </p:blipFill>
        <p:spPr>
          <a:xfrm>
            <a:off x="-26192" y="1558976"/>
            <a:ext cx="24436383" cy="12158594"/>
          </a:xfrm>
          <a:prstGeom prst="rect">
            <a:avLst/>
          </a:prstGeom>
          <a:ln w="12700">
            <a:miter lim="400000"/>
          </a:ln>
        </p:spPr>
      </p:pic>
      <p:pic>
        <p:nvPicPr>
          <p:cNvPr id="74" name="Image" descr="Image"/>
          <p:cNvPicPr>
            <a:picLocks noChangeAspect="1"/>
          </p:cNvPicPr>
          <p:nvPr/>
        </p:nvPicPr>
        <p:blipFill>
          <a:blip r:embed="rId3">
            <a:alphaModFix amt="1748"/>
          </a:blip>
          <a:stretch>
            <a:fillRect/>
          </a:stretch>
        </p:blipFill>
        <p:spPr>
          <a:xfrm>
            <a:off x="-4493335" y="1863397"/>
            <a:ext cx="13914276" cy="11549821"/>
          </a:xfrm>
          <a:prstGeom prst="rect">
            <a:avLst/>
          </a:prstGeom>
          <a:ln w="12700">
            <a:miter lim="400000"/>
          </a:ln>
        </p:spPr>
      </p:pic>
      <p:pic>
        <p:nvPicPr>
          <p:cNvPr id="75" name="Image" descr="Image"/>
          <p:cNvPicPr>
            <a:picLocks noChangeAspect="1"/>
          </p:cNvPicPr>
          <p:nvPr/>
        </p:nvPicPr>
        <p:blipFill>
          <a:blip r:embed="rId4"/>
          <a:stretch>
            <a:fillRect/>
          </a:stretch>
        </p:blipFill>
        <p:spPr>
          <a:xfrm>
            <a:off x="412984" y="385133"/>
            <a:ext cx="986571" cy="818923"/>
          </a:xfrm>
          <a:prstGeom prst="rect">
            <a:avLst/>
          </a:prstGeom>
          <a:ln w="12700">
            <a:miter lim="400000"/>
          </a:ln>
        </p:spPr>
      </p:pic>
      <p:sp>
        <p:nvSpPr>
          <p:cNvPr id="76" name="Slide Number"/>
          <p:cNvSpPr txBox="1">
            <a:spLocks noGrp="1"/>
          </p:cNvSpPr>
          <p:nvPr>
            <p:ph type="sldNum" sz="quarter" idx="2"/>
          </p:nvPr>
        </p:nvSpPr>
        <p:spPr>
          <a:xfrm>
            <a:off x="23681472" y="12934354"/>
            <a:ext cx="421997" cy="434976"/>
          </a:xfrm>
          <a:prstGeom prst="rect">
            <a:avLst/>
          </a:prstGeom>
        </p:spPr>
        <p:txBody>
          <a:bodyPr lIns="71437" tIns="71437" rIns="71437" bIns="71437" anchor="t"/>
          <a:lstStyle>
            <a:lvl1pPr algn="ctr" defTabSz="821531">
              <a:defRPr sz="1700" spc="0">
                <a:solidFill>
                  <a:srgbClr val="000000"/>
                </a:solidFill>
                <a:latin typeface="+mn-lt"/>
                <a:ea typeface="+mn-ea"/>
                <a:cs typeface="+mn-cs"/>
                <a:sym typeface="Montserrat Light"/>
              </a:defRPr>
            </a:lvl1pPr>
          </a:lstStyle>
          <a:p>
            <a:fld id="{86CB4B4D-7CA3-9044-876B-883B54F8677D}" type="slidenum">
              <a:t>‹#›</a:t>
            </a:fld>
            <a:endParaRPr/>
          </a:p>
        </p:txBody>
      </p:sp>
      <p:sp>
        <p:nvSpPr>
          <p:cNvPr id="77" name="PRESENTATION TITLE COPY GOES ON HERE"/>
          <p:cNvSpPr txBox="1">
            <a:spLocks noGrp="1"/>
          </p:cNvSpPr>
          <p:nvPr>
            <p:ph type="body" sz="quarter" idx="21"/>
          </p:nvPr>
        </p:nvSpPr>
        <p:spPr>
          <a:xfrm>
            <a:off x="18700839" y="589807"/>
            <a:ext cx="5168723" cy="409576"/>
          </a:xfrm>
          <a:prstGeom prst="rect">
            <a:avLst/>
          </a:prstGeom>
        </p:spPr>
        <p:txBody>
          <a:bodyPr wrap="none" lIns="71437" tIns="71437" rIns="71437" bIns="71437" anchor="ctr">
            <a:spAutoFit/>
          </a:bodyPr>
          <a:lstStyle>
            <a:lvl1pPr marL="0" indent="0" algn="r" defTabSz="457200">
              <a:lnSpc>
                <a:spcPct val="90000"/>
              </a:lnSpc>
              <a:spcBef>
                <a:spcPts val="3200"/>
              </a:spcBef>
              <a:buSzTx/>
              <a:buFontTx/>
              <a:buNone/>
              <a:defRPr sz="1600" spc="128">
                <a:solidFill>
                  <a:srgbClr val="777F8B"/>
                </a:solidFill>
                <a:latin typeface="+mj-lt"/>
                <a:ea typeface="+mj-ea"/>
                <a:cs typeface="+mj-cs"/>
                <a:sym typeface="Montserrat"/>
              </a:defRPr>
            </a:lvl1pPr>
          </a:lstStyle>
          <a:p>
            <a:r>
              <a:t>PRESENTATION TITLE COPY GOES ON HERE</a:t>
            </a:r>
          </a:p>
        </p:txBody>
      </p:sp>
      <p:sp>
        <p:nvSpPr>
          <p:cNvPr id="78" name="Title Text"/>
          <p:cNvSpPr txBox="1">
            <a:spLocks noGrp="1"/>
          </p:cNvSpPr>
          <p:nvPr>
            <p:ph type="body" sz="quarter" idx="22"/>
          </p:nvPr>
        </p:nvSpPr>
        <p:spPr>
          <a:xfrm>
            <a:off x="1782541" y="342653"/>
            <a:ext cx="16770351" cy="929284"/>
          </a:xfrm>
          <a:prstGeom prst="rect">
            <a:avLst/>
          </a:prstGeom>
        </p:spPr>
        <p:txBody>
          <a:bodyPr lIns="71437" tIns="71437" rIns="71437" bIns="71437" anchor="ctr">
            <a:normAutofit/>
          </a:bodyPr>
          <a:lstStyle>
            <a:lvl1pPr marL="0" indent="0" defTabSz="825500">
              <a:lnSpc>
                <a:spcPct val="90000"/>
              </a:lnSpc>
              <a:spcBef>
                <a:spcPts val="0"/>
              </a:spcBef>
              <a:buSzTx/>
              <a:buFontTx/>
              <a:buNone/>
              <a:defRPr sz="3700" cap="all" spc="481">
                <a:solidFill>
                  <a:srgbClr val="53585F"/>
                </a:solidFill>
                <a:latin typeface="+mj-lt"/>
                <a:ea typeface="+mj-ea"/>
                <a:cs typeface="+mj-cs"/>
                <a:sym typeface="Montserrat"/>
              </a:defRPr>
            </a:lvl1pPr>
          </a:lstStyle>
          <a:p>
            <a:r>
              <a:t>Title Text</a:t>
            </a:r>
          </a:p>
        </p:txBody>
      </p:sp>
      <p:sp>
        <p:nvSpPr>
          <p:cNvPr id="79" name="CHART TITLE"/>
          <p:cNvSpPr txBox="1">
            <a:spLocks noGrp="1"/>
          </p:cNvSpPr>
          <p:nvPr>
            <p:ph type="body" sz="quarter" idx="23"/>
          </p:nvPr>
        </p:nvSpPr>
        <p:spPr>
          <a:xfrm>
            <a:off x="6081562" y="2140705"/>
            <a:ext cx="11632804" cy="1348931"/>
          </a:xfrm>
          <a:prstGeom prst="rect">
            <a:avLst/>
          </a:prstGeom>
        </p:spPr>
        <p:txBody>
          <a:bodyPr lIns="71437" tIns="71437" rIns="71437" bIns="71437" anchor="ctr">
            <a:normAutofit/>
          </a:bodyPr>
          <a:lstStyle>
            <a:lvl1pPr marL="0" indent="0" algn="ctr" defTabSz="584200">
              <a:spcBef>
                <a:spcPts val="0"/>
              </a:spcBef>
              <a:buSzTx/>
              <a:buFontTx/>
              <a:buNone/>
              <a:defRPr sz="6600">
                <a:solidFill>
                  <a:srgbClr val="53585F"/>
                </a:solidFill>
                <a:latin typeface="+mj-lt"/>
                <a:ea typeface="+mj-ea"/>
                <a:cs typeface="+mj-cs"/>
                <a:sym typeface="Montserrat"/>
              </a:defRPr>
            </a:lvl1pPr>
          </a:lstStyle>
          <a:p>
            <a:r>
              <a:t>CHART TITLE</a:t>
            </a:r>
          </a:p>
        </p:txBody>
      </p:sp>
      <p:sp>
        <p:nvSpPr>
          <p:cNvPr id="80" name="Shape"/>
          <p:cNvSpPr/>
          <p:nvPr/>
        </p:nvSpPr>
        <p:spPr>
          <a:xfrm>
            <a:off x="8978282" y="5416829"/>
            <a:ext cx="5940964" cy="4931382"/>
          </a:xfrm>
          <a:custGeom>
            <a:avLst/>
            <a:gdLst/>
            <a:ahLst/>
            <a:cxnLst>
              <a:cxn ang="0">
                <a:pos x="wd2" y="hd2"/>
              </a:cxn>
              <a:cxn ang="5400000">
                <a:pos x="wd2" y="hd2"/>
              </a:cxn>
              <a:cxn ang="10800000">
                <a:pos x="wd2" y="hd2"/>
              </a:cxn>
              <a:cxn ang="16200000">
                <a:pos x="wd2" y="hd2"/>
              </a:cxn>
            </a:cxnLst>
            <a:rect l="0" t="0" r="r" b="b"/>
            <a:pathLst>
              <a:path w="21600" h="21600" extrusionOk="0">
                <a:moveTo>
                  <a:pt x="16200" y="0"/>
                </a:moveTo>
                <a:lnTo>
                  <a:pt x="21600" y="10800"/>
                </a:lnTo>
                <a:lnTo>
                  <a:pt x="16200" y="21600"/>
                </a:lnTo>
                <a:lnTo>
                  <a:pt x="5400" y="21600"/>
                </a:lnTo>
                <a:lnTo>
                  <a:pt x="0" y="10800"/>
                </a:lnTo>
                <a:lnTo>
                  <a:pt x="5400" y="0"/>
                </a:lnTo>
                <a:cubicBezTo>
                  <a:pt x="5400" y="0"/>
                  <a:pt x="16200" y="0"/>
                  <a:pt x="16200" y="0"/>
                </a:cubicBezTo>
                <a:close/>
              </a:path>
            </a:pathLst>
          </a:custGeom>
          <a:solidFill>
            <a:srgbClr val="FFFFFF"/>
          </a:solidFill>
          <a:ln w="12700">
            <a:miter lim="400000"/>
          </a:ln>
        </p:spPr>
        <p:txBody>
          <a:bodyPr lIns="38100" tIns="38100" rIns="38100" bIns="38100" anchor="ctr"/>
          <a:lstStyle/>
          <a:p>
            <a:pPr defTabSz="457200">
              <a:spcBef>
                <a:spcPts val="3200"/>
              </a:spcBef>
              <a:defRPr sz="3000" cap="none" spc="239">
                <a:solidFill>
                  <a:srgbClr val="777F8B"/>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81" name="Shape"/>
          <p:cNvSpPr/>
          <p:nvPr/>
        </p:nvSpPr>
        <p:spPr>
          <a:xfrm>
            <a:off x="13625024" y="8153244"/>
            <a:ext cx="2570139" cy="323261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222" y="21600"/>
                </a:lnTo>
                <a:lnTo>
                  <a:pt x="21600" y="0"/>
                </a:lnTo>
                <a:lnTo>
                  <a:pt x="16378" y="0"/>
                </a:lnTo>
                <a:cubicBezTo>
                  <a:pt x="16378" y="0"/>
                  <a:pt x="0" y="21600"/>
                  <a:pt x="0" y="21600"/>
                </a:cubicBezTo>
                <a:close/>
              </a:path>
            </a:pathLst>
          </a:custGeom>
          <a:solidFill>
            <a:srgbClr val="FFCF00"/>
          </a:solidFill>
          <a:ln w="12700">
            <a:miter lim="400000"/>
          </a:ln>
        </p:spPr>
        <p:txBody>
          <a:bodyPr lIns="38100" tIns="38100" rIns="38100" bIns="38100" anchor="ctr"/>
          <a:lstStyle/>
          <a:p>
            <a:pPr defTabSz="457200">
              <a:spcBef>
                <a:spcPts val="3200"/>
              </a:spcBef>
              <a:defRPr sz="3000" cap="none" spc="239">
                <a:solidFill>
                  <a:srgbClr val="777F8B"/>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82" name="Shape"/>
          <p:cNvSpPr/>
          <p:nvPr/>
        </p:nvSpPr>
        <p:spPr>
          <a:xfrm>
            <a:off x="7713336" y="8153244"/>
            <a:ext cx="2569907" cy="323261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378" y="21600"/>
                </a:lnTo>
                <a:lnTo>
                  <a:pt x="21600" y="21600"/>
                </a:lnTo>
                <a:lnTo>
                  <a:pt x="5222" y="0"/>
                </a:lnTo>
                <a:cubicBezTo>
                  <a:pt x="5222" y="0"/>
                  <a:pt x="0" y="0"/>
                  <a:pt x="0" y="0"/>
                </a:cubicBezTo>
                <a:close/>
              </a:path>
            </a:pathLst>
          </a:custGeom>
          <a:solidFill>
            <a:srgbClr val="FFCF00"/>
          </a:solidFill>
          <a:ln w="12700">
            <a:miter lim="400000"/>
          </a:ln>
        </p:spPr>
        <p:txBody>
          <a:bodyPr lIns="38100" tIns="38100" rIns="38100" bIns="38100" anchor="ctr"/>
          <a:lstStyle/>
          <a:p>
            <a:pPr defTabSz="457200">
              <a:spcBef>
                <a:spcPts val="3200"/>
              </a:spcBef>
              <a:defRPr sz="3000" cap="none" spc="239">
                <a:solidFill>
                  <a:srgbClr val="777F8B"/>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83" name="Shape"/>
          <p:cNvSpPr/>
          <p:nvPr/>
        </p:nvSpPr>
        <p:spPr>
          <a:xfrm>
            <a:off x="7739150" y="4358404"/>
            <a:ext cx="2568875" cy="3232611"/>
          </a:xfrm>
          <a:custGeom>
            <a:avLst/>
            <a:gdLst/>
            <a:ahLst/>
            <a:cxnLst>
              <a:cxn ang="0">
                <a:pos x="wd2" y="hd2"/>
              </a:cxn>
              <a:cxn ang="5400000">
                <a:pos x="wd2" y="hd2"/>
              </a:cxn>
              <a:cxn ang="10800000">
                <a:pos x="wd2" y="hd2"/>
              </a:cxn>
              <a:cxn ang="16200000">
                <a:pos x="wd2" y="hd2"/>
              </a:cxn>
            </a:cxnLst>
            <a:rect l="0" t="0" r="r" b="b"/>
            <a:pathLst>
              <a:path w="21600" h="21600" extrusionOk="0">
                <a:moveTo>
                  <a:pt x="16384" y="0"/>
                </a:moveTo>
                <a:lnTo>
                  <a:pt x="0" y="21600"/>
                </a:lnTo>
                <a:lnTo>
                  <a:pt x="5224" y="21600"/>
                </a:lnTo>
                <a:lnTo>
                  <a:pt x="21600" y="10"/>
                </a:lnTo>
                <a:lnTo>
                  <a:pt x="21578" y="0"/>
                </a:lnTo>
                <a:cubicBezTo>
                  <a:pt x="21578" y="0"/>
                  <a:pt x="16384" y="0"/>
                  <a:pt x="16384" y="0"/>
                </a:cubicBezTo>
                <a:close/>
              </a:path>
            </a:pathLst>
          </a:custGeom>
          <a:solidFill>
            <a:srgbClr val="FFCF00"/>
          </a:solidFill>
          <a:ln w="12700">
            <a:miter lim="400000"/>
          </a:ln>
        </p:spPr>
        <p:txBody>
          <a:bodyPr lIns="38100" tIns="38100" rIns="38100" bIns="38100" anchor="ctr"/>
          <a:lstStyle/>
          <a:p>
            <a:pPr defTabSz="457200">
              <a:spcBef>
                <a:spcPts val="3200"/>
              </a:spcBef>
              <a:defRPr sz="3000" cap="none" spc="239">
                <a:solidFill>
                  <a:srgbClr val="777F8B"/>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84" name="Shape"/>
          <p:cNvSpPr/>
          <p:nvPr/>
        </p:nvSpPr>
        <p:spPr>
          <a:xfrm>
            <a:off x="13625024" y="4358404"/>
            <a:ext cx="2569081" cy="323261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5216" y="0"/>
                </a:lnTo>
                <a:lnTo>
                  <a:pt x="21" y="0"/>
                </a:lnTo>
                <a:lnTo>
                  <a:pt x="0" y="10"/>
                </a:lnTo>
                <a:lnTo>
                  <a:pt x="16376" y="21600"/>
                </a:lnTo>
                <a:cubicBezTo>
                  <a:pt x="16376" y="21600"/>
                  <a:pt x="21600" y="21600"/>
                  <a:pt x="21600" y="21600"/>
                </a:cubicBezTo>
                <a:close/>
              </a:path>
            </a:pathLst>
          </a:custGeom>
          <a:solidFill>
            <a:srgbClr val="FFCF00"/>
          </a:solidFill>
          <a:ln w="12700">
            <a:miter lim="400000"/>
          </a:ln>
        </p:spPr>
        <p:txBody>
          <a:bodyPr lIns="38100" tIns="38100" rIns="38100" bIns="38100" anchor="ctr"/>
          <a:lstStyle/>
          <a:p>
            <a:pPr defTabSz="457200">
              <a:spcBef>
                <a:spcPts val="3200"/>
              </a:spcBef>
              <a:defRPr sz="3000" cap="none" spc="239">
                <a:solidFill>
                  <a:srgbClr val="777F8B"/>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85" name="FOUR AREAS…"/>
          <p:cNvSpPr txBox="1"/>
          <p:nvPr/>
        </p:nvSpPr>
        <p:spPr>
          <a:xfrm>
            <a:off x="9688736" y="6533083"/>
            <a:ext cx="4418456" cy="28475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lstStyle/>
          <a:p>
            <a:pPr defTabSz="457200">
              <a:lnSpc>
                <a:spcPts val="4400"/>
              </a:lnSpc>
              <a:tabLst>
                <a:tab pos="1066800" algn="l"/>
              </a:tabLst>
              <a:defRPr sz="3700" cap="none">
                <a:solidFill>
                  <a:srgbClr val="000000"/>
                </a:solidFill>
              </a:defRPr>
            </a:pPr>
            <a:r>
              <a:t>FOUR AREAS </a:t>
            </a:r>
          </a:p>
          <a:p>
            <a:pPr defTabSz="457200">
              <a:lnSpc>
                <a:spcPts val="4400"/>
              </a:lnSpc>
              <a:tabLst>
                <a:tab pos="1066800" algn="l"/>
              </a:tabLst>
              <a:defRPr sz="3700" cap="none">
                <a:solidFill>
                  <a:srgbClr val="000000"/>
                </a:solidFill>
              </a:defRPr>
            </a:pPr>
            <a:r>
              <a:t>OF FEVERBEE CONSULTANCY SUPPORT</a:t>
            </a:r>
          </a:p>
        </p:txBody>
      </p:sp>
      <p:pic>
        <p:nvPicPr>
          <p:cNvPr id="86" name="Image" descr="Image"/>
          <p:cNvPicPr>
            <a:picLocks noChangeAspect="1"/>
          </p:cNvPicPr>
          <p:nvPr/>
        </p:nvPicPr>
        <p:blipFill>
          <a:blip r:embed="rId5"/>
          <a:stretch>
            <a:fillRect/>
          </a:stretch>
        </p:blipFill>
        <p:spPr>
          <a:xfrm>
            <a:off x="3451381" y="4451042"/>
            <a:ext cx="17234338" cy="6210917"/>
          </a:xfrm>
          <a:prstGeom prst="rect">
            <a:avLst/>
          </a:prstGeom>
          <a:ln w="12700">
            <a:miter lim="400000"/>
          </a:ln>
        </p:spPr>
      </p:pic>
    </p:spTree>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x">
  <p:cSld name="BIOGRAPHY">
    <p:bg>
      <p:bgPr>
        <a:solidFill>
          <a:srgbClr val="E7EAEC"/>
        </a:solidFill>
        <a:effectLst/>
      </p:bgPr>
    </p:bg>
    <p:spTree>
      <p:nvGrpSpPr>
        <p:cNvPr id="1" name=""/>
        <p:cNvGrpSpPr/>
        <p:nvPr/>
      </p:nvGrpSpPr>
      <p:grpSpPr>
        <a:xfrm>
          <a:off x="0" y="0"/>
          <a:ext cx="0" cy="0"/>
          <a:chOff x="0" y="0"/>
          <a:chExt cx="0" cy="0"/>
        </a:xfrm>
      </p:grpSpPr>
      <p:sp>
        <p:nvSpPr>
          <p:cNvPr id="1139" name="Rectangle"/>
          <p:cNvSpPr/>
          <p:nvPr/>
        </p:nvSpPr>
        <p:spPr>
          <a:xfrm>
            <a:off x="-35796" y="-1"/>
            <a:ext cx="24402131" cy="1301191"/>
          </a:xfrm>
          <a:prstGeom prst="rect">
            <a:avLst/>
          </a:prstGeom>
          <a:solidFill>
            <a:srgbClr val="FFFFFF"/>
          </a:solidFill>
          <a:ln w="12700">
            <a:miter lim="400000"/>
          </a:ln>
        </p:spPr>
        <p:txBody>
          <a:bodyPr lIns="121917" tIns="121917" rIns="121917" bIns="121917" anchor="ctr"/>
          <a:lstStyle/>
          <a:p>
            <a:pPr defTabSz="1132840">
              <a:spcBef>
                <a:spcPts val="3200"/>
              </a:spcBef>
              <a:defRPr sz="5600" cap="none" spc="448">
                <a:solidFill>
                  <a:srgbClr val="777F8B"/>
                </a:solidFill>
                <a:latin typeface="Calibri"/>
                <a:ea typeface="Calibri"/>
                <a:cs typeface="Calibri"/>
                <a:sym typeface="Calibri"/>
              </a:defRPr>
            </a:pPr>
            <a:endParaRPr/>
          </a:p>
        </p:txBody>
      </p:sp>
      <p:grpSp>
        <p:nvGrpSpPr>
          <p:cNvPr id="1144" name="Group"/>
          <p:cNvGrpSpPr/>
          <p:nvPr/>
        </p:nvGrpSpPr>
        <p:grpSpPr>
          <a:xfrm>
            <a:off x="24584" y="2187570"/>
            <a:ext cx="11633585" cy="11193927"/>
            <a:chOff x="0" y="0"/>
            <a:chExt cx="11633583" cy="11193926"/>
          </a:xfrm>
        </p:grpSpPr>
        <p:sp>
          <p:nvSpPr>
            <p:cNvPr id="1140" name="Shape"/>
            <p:cNvSpPr/>
            <p:nvPr/>
          </p:nvSpPr>
          <p:spPr>
            <a:xfrm>
              <a:off x="0" y="0"/>
              <a:ext cx="11633585" cy="11193926"/>
            </a:xfrm>
            <a:custGeom>
              <a:avLst/>
              <a:gdLst/>
              <a:ahLst/>
              <a:cxnLst>
                <a:cxn ang="0">
                  <a:pos x="wd2" y="hd2"/>
                </a:cxn>
                <a:cxn ang="5400000">
                  <a:pos x="wd2" y="hd2"/>
                </a:cxn>
                <a:cxn ang="10800000">
                  <a:pos x="wd2" y="hd2"/>
                </a:cxn>
                <a:cxn ang="16200000">
                  <a:pos x="wd2" y="hd2"/>
                </a:cxn>
              </a:cxnLst>
              <a:rect l="0" t="0" r="r" b="b"/>
              <a:pathLst>
                <a:path w="21600" h="21600" extrusionOk="0">
                  <a:moveTo>
                    <a:pt x="14072" y="0"/>
                  </a:moveTo>
                  <a:lnTo>
                    <a:pt x="0" y="0"/>
                  </a:lnTo>
                  <a:lnTo>
                    <a:pt x="0" y="21600"/>
                  </a:lnTo>
                  <a:lnTo>
                    <a:pt x="13382" y="21600"/>
                  </a:lnTo>
                  <a:lnTo>
                    <a:pt x="21600" y="10327"/>
                  </a:lnTo>
                  <a:lnTo>
                    <a:pt x="14072" y="0"/>
                  </a:lnTo>
                  <a:close/>
                </a:path>
              </a:pathLst>
            </a:custGeom>
            <a:solidFill>
              <a:srgbClr val="000000">
                <a:alpha val="3000"/>
              </a:srgbClr>
            </a:solidFill>
            <a:ln w="12700" cap="flat">
              <a:noFill/>
              <a:miter lim="400000"/>
            </a:ln>
            <a:effectLst/>
          </p:spPr>
          <p:txBody>
            <a:bodyPr wrap="square" lIns="121917" tIns="121917" rIns="121917" bIns="121917" numCol="1" anchor="t">
              <a:noAutofit/>
            </a:bodyPr>
            <a:lstStyle/>
            <a:p>
              <a:pPr algn="l" defTabSz="1132840">
                <a:spcBef>
                  <a:spcPts val="3200"/>
                </a:spcBef>
                <a:defRPr sz="5600" spc="448">
                  <a:solidFill>
                    <a:srgbClr val="000000"/>
                  </a:solidFill>
                  <a:latin typeface="+mn-lt"/>
                  <a:ea typeface="+mn-ea"/>
                  <a:cs typeface="+mn-cs"/>
                  <a:sym typeface="Montserrat Light"/>
                </a:defRPr>
              </a:pPr>
              <a:endParaRPr/>
            </a:p>
          </p:txBody>
        </p:sp>
        <p:sp>
          <p:nvSpPr>
            <p:cNvPr id="1141" name="Rectangle"/>
            <p:cNvSpPr/>
            <p:nvPr/>
          </p:nvSpPr>
          <p:spPr>
            <a:xfrm>
              <a:off x="20152" y="1592506"/>
              <a:ext cx="1697342" cy="7732903"/>
            </a:xfrm>
            <a:prstGeom prst="rect">
              <a:avLst/>
            </a:prstGeom>
            <a:solidFill>
              <a:srgbClr val="FFFFFF">
                <a:alpha val="31000"/>
              </a:srgbClr>
            </a:solidFill>
            <a:ln w="12700" cap="flat">
              <a:noFill/>
              <a:miter lim="400000"/>
            </a:ln>
            <a:effectLst/>
          </p:spPr>
          <p:txBody>
            <a:bodyPr wrap="square" lIns="121917" tIns="121917" rIns="121917" bIns="121917" numCol="1" anchor="t">
              <a:noAutofit/>
            </a:bodyPr>
            <a:lstStyle/>
            <a:p>
              <a:pPr algn="l" defTabSz="1132840">
                <a:spcBef>
                  <a:spcPts val="3200"/>
                </a:spcBef>
                <a:defRPr sz="5600" spc="448">
                  <a:solidFill>
                    <a:srgbClr val="000000"/>
                  </a:solidFill>
                  <a:latin typeface="+mn-lt"/>
                  <a:ea typeface="+mn-ea"/>
                  <a:cs typeface="+mn-cs"/>
                  <a:sym typeface="Montserrat Light"/>
                </a:defRPr>
              </a:pPr>
              <a:endParaRPr/>
            </a:p>
          </p:txBody>
        </p:sp>
        <p:sp>
          <p:nvSpPr>
            <p:cNvPr id="1142" name="Shape"/>
            <p:cNvSpPr/>
            <p:nvPr/>
          </p:nvSpPr>
          <p:spPr>
            <a:xfrm>
              <a:off x="3873231" y="4327016"/>
              <a:ext cx="1972268" cy="202360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241" y="749"/>
                  </a:lnTo>
                  <a:lnTo>
                    <a:pt x="20794" y="1570"/>
                  </a:lnTo>
                  <a:lnTo>
                    <a:pt x="20258" y="2464"/>
                  </a:lnTo>
                  <a:lnTo>
                    <a:pt x="19633" y="3430"/>
                  </a:lnTo>
                  <a:lnTo>
                    <a:pt x="19043" y="4228"/>
                  </a:lnTo>
                  <a:lnTo>
                    <a:pt x="18362" y="5022"/>
                  </a:lnTo>
                  <a:lnTo>
                    <a:pt x="17590" y="5810"/>
                  </a:lnTo>
                  <a:lnTo>
                    <a:pt x="16725" y="6592"/>
                  </a:lnTo>
                  <a:lnTo>
                    <a:pt x="15767" y="7370"/>
                  </a:lnTo>
                  <a:lnTo>
                    <a:pt x="14899" y="8005"/>
                  </a:lnTo>
                  <a:lnTo>
                    <a:pt x="13953" y="8619"/>
                  </a:lnTo>
                  <a:lnTo>
                    <a:pt x="12931" y="9212"/>
                  </a:lnTo>
                  <a:lnTo>
                    <a:pt x="11832" y="9784"/>
                  </a:lnTo>
                  <a:lnTo>
                    <a:pt x="10657" y="10335"/>
                  </a:lnTo>
                  <a:lnTo>
                    <a:pt x="9405" y="10864"/>
                  </a:lnTo>
                  <a:lnTo>
                    <a:pt x="8415" y="11237"/>
                  </a:lnTo>
                  <a:lnTo>
                    <a:pt x="7372" y="11574"/>
                  </a:lnTo>
                  <a:lnTo>
                    <a:pt x="6275" y="11877"/>
                  </a:lnTo>
                  <a:lnTo>
                    <a:pt x="5126" y="12145"/>
                  </a:lnTo>
                  <a:lnTo>
                    <a:pt x="3923" y="12378"/>
                  </a:lnTo>
                  <a:lnTo>
                    <a:pt x="2668" y="12576"/>
                  </a:lnTo>
                  <a:lnTo>
                    <a:pt x="1360" y="12739"/>
                  </a:lnTo>
                  <a:lnTo>
                    <a:pt x="0" y="12868"/>
                  </a:lnTo>
                  <a:lnTo>
                    <a:pt x="2231" y="13129"/>
                  </a:lnTo>
                  <a:lnTo>
                    <a:pt x="4316" y="13446"/>
                  </a:lnTo>
                  <a:lnTo>
                    <a:pt x="6258" y="13812"/>
                  </a:lnTo>
                  <a:lnTo>
                    <a:pt x="8061" y="14222"/>
                  </a:lnTo>
                  <a:lnTo>
                    <a:pt x="9730" y="14668"/>
                  </a:lnTo>
                  <a:lnTo>
                    <a:pt x="11269" y="15145"/>
                  </a:lnTo>
                  <a:lnTo>
                    <a:pt x="12682" y="15646"/>
                  </a:lnTo>
                  <a:lnTo>
                    <a:pt x="13973" y="16164"/>
                  </a:lnTo>
                  <a:lnTo>
                    <a:pt x="15147" y="16694"/>
                  </a:lnTo>
                  <a:lnTo>
                    <a:pt x="16208" y="17228"/>
                  </a:lnTo>
                  <a:lnTo>
                    <a:pt x="17159" y="17761"/>
                  </a:lnTo>
                  <a:lnTo>
                    <a:pt x="18006" y="18286"/>
                  </a:lnTo>
                  <a:lnTo>
                    <a:pt x="18752" y="18797"/>
                  </a:lnTo>
                  <a:lnTo>
                    <a:pt x="19959" y="19750"/>
                  </a:lnTo>
                  <a:lnTo>
                    <a:pt x="20813" y="20569"/>
                  </a:lnTo>
                  <a:lnTo>
                    <a:pt x="21349" y="21202"/>
                  </a:lnTo>
                  <a:lnTo>
                    <a:pt x="21600" y="21600"/>
                  </a:lnTo>
                  <a:lnTo>
                    <a:pt x="21600" y="0"/>
                  </a:lnTo>
                  <a:close/>
                </a:path>
              </a:pathLst>
            </a:custGeom>
            <a:solidFill>
              <a:srgbClr val="FFFFFF">
                <a:alpha val="31000"/>
              </a:srgbClr>
            </a:solidFill>
            <a:ln w="12700" cap="flat">
              <a:noFill/>
              <a:miter lim="400000"/>
            </a:ln>
            <a:effectLst/>
          </p:spPr>
          <p:txBody>
            <a:bodyPr wrap="square" lIns="121917" tIns="121917" rIns="121917" bIns="121917" numCol="1" anchor="t">
              <a:noAutofit/>
            </a:bodyPr>
            <a:lstStyle/>
            <a:p>
              <a:pPr algn="l" defTabSz="1132840">
                <a:spcBef>
                  <a:spcPts val="3200"/>
                </a:spcBef>
                <a:defRPr sz="5600" spc="448">
                  <a:solidFill>
                    <a:srgbClr val="000000"/>
                  </a:solidFill>
                  <a:latin typeface="+mn-lt"/>
                  <a:ea typeface="+mn-ea"/>
                  <a:cs typeface="+mn-cs"/>
                  <a:sym typeface="Montserrat Light"/>
                </a:defRPr>
              </a:pPr>
              <a:endParaRPr/>
            </a:p>
          </p:txBody>
        </p:sp>
        <p:sp>
          <p:nvSpPr>
            <p:cNvPr id="1143" name="Shape"/>
            <p:cNvSpPr/>
            <p:nvPr/>
          </p:nvSpPr>
          <p:spPr>
            <a:xfrm>
              <a:off x="2787725" y="1592514"/>
              <a:ext cx="3057774" cy="154082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1385" y="124"/>
                  </a:lnTo>
                  <a:lnTo>
                    <a:pt x="2710" y="317"/>
                  </a:lnTo>
                  <a:lnTo>
                    <a:pt x="3977" y="576"/>
                  </a:lnTo>
                  <a:lnTo>
                    <a:pt x="5187" y="896"/>
                  </a:lnTo>
                  <a:lnTo>
                    <a:pt x="6342" y="1273"/>
                  </a:lnTo>
                  <a:lnTo>
                    <a:pt x="7442" y="1705"/>
                  </a:lnTo>
                  <a:lnTo>
                    <a:pt x="8489" y="2187"/>
                  </a:lnTo>
                  <a:lnTo>
                    <a:pt x="9484" y="2716"/>
                  </a:lnTo>
                  <a:lnTo>
                    <a:pt x="10428" y="3287"/>
                  </a:lnTo>
                  <a:lnTo>
                    <a:pt x="11323" y="3897"/>
                  </a:lnTo>
                  <a:lnTo>
                    <a:pt x="12171" y="4542"/>
                  </a:lnTo>
                  <a:lnTo>
                    <a:pt x="12971" y="5219"/>
                  </a:lnTo>
                  <a:lnTo>
                    <a:pt x="13726" y="5924"/>
                  </a:lnTo>
                  <a:lnTo>
                    <a:pt x="14437" y="6652"/>
                  </a:lnTo>
                  <a:lnTo>
                    <a:pt x="15105" y="7400"/>
                  </a:lnTo>
                  <a:lnTo>
                    <a:pt x="15731" y="8165"/>
                  </a:lnTo>
                  <a:lnTo>
                    <a:pt x="16317" y="8942"/>
                  </a:lnTo>
                  <a:lnTo>
                    <a:pt x="16864" y="9728"/>
                  </a:lnTo>
                  <a:lnTo>
                    <a:pt x="17373" y="10519"/>
                  </a:lnTo>
                  <a:lnTo>
                    <a:pt x="17846" y="11312"/>
                  </a:lnTo>
                  <a:lnTo>
                    <a:pt x="18283" y="12102"/>
                  </a:lnTo>
                  <a:lnTo>
                    <a:pt x="18687" y="12885"/>
                  </a:lnTo>
                  <a:lnTo>
                    <a:pt x="19058" y="13659"/>
                  </a:lnTo>
                  <a:lnTo>
                    <a:pt x="19707" y="15161"/>
                  </a:lnTo>
                  <a:lnTo>
                    <a:pt x="20241" y="16578"/>
                  </a:lnTo>
                  <a:lnTo>
                    <a:pt x="20670" y="17879"/>
                  </a:lnTo>
                  <a:lnTo>
                    <a:pt x="21005" y="19035"/>
                  </a:lnTo>
                  <a:lnTo>
                    <a:pt x="21254" y="20015"/>
                  </a:lnTo>
                  <a:lnTo>
                    <a:pt x="21493" y="21090"/>
                  </a:lnTo>
                  <a:lnTo>
                    <a:pt x="21577" y="21499"/>
                  </a:lnTo>
                  <a:lnTo>
                    <a:pt x="21600" y="21600"/>
                  </a:lnTo>
                  <a:lnTo>
                    <a:pt x="21600" y="0"/>
                  </a:lnTo>
                  <a:close/>
                </a:path>
              </a:pathLst>
            </a:custGeom>
            <a:solidFill>
              <a:srgbClr val="FFFFFF">
                <a:alpha val="31000"/>
              </a:srgbClr>
            </a:solidFill>
            <a:ln w="12700" cap="flat">
              <a:noFill/>
              <a:miter lim="400000"/>
            </a:ln>
            <a:effectLst/>
          </p:spPr>
          <p:txBody>
            <a:bodyPr wrap="square" lIns="121917" tIns="121917" rIns="121917" bIns="121917" numCol="1" anchor="t">
              <a:noAutofit/>
            </a:bodyPr>
            <a:lstStyle/>
            <a:p>
              <a:pPr algn="l" defTabSz="1132840">
                <a:spcBef>
                  <a:spcPts val="3200"/>
                </a:spcBef>
                <a:defRPr sz="5600" spc="448">
                  <a:solidFill>
                    <a:srgbClr val="000000"/>
                  </a:solidFill>
                  <a:latin typeface="+mn-lt"/>
                  <a:ea typeface="+mn-ea"/>
                  <a:cs typeface="+mn-cs"/>
                  <a:sym typeface="Montserrat Light"/>
                </a:defRPr>
              </a:pPr>
              <a:endParaRPr/>
            </a:p>
          </p:txBody>
        </p:sp>
      </p:grpSp>
      <p:pic>
        <p:nvPicPr>
          <p:cNvPr id="1145" name="image1.png" descr="image1.png"/>
          <p:cNvPicPr>
            <a:picLocks noChangeAspect="1"/>
          </p:cNvPicPr>
          <p:nvPr/>
        </p:nvPicPr>
        <p:blipFill>
          <a:blip r:embed="rId2"/>
          <a:stretch>
            <a:fillRect/>
          </a:stretch>
        </p:blipFill>
        <p:spPr>
          <a:xfrm>
            <a:off x="-14865" y="8844936"/>
            <a:ext cx="985801" cy="46107"/>
          </a:xfrm>
          <a:prstGeom prst="rect">
            <a:avLst/>
          </a:prstGeom>
          <a:ln w="12700">
            <a:miter lim="400000"/>
          </a:ln>
        </p:spPr>
      </p:pic>
      <p:grpSp>
        <p:nvGrpSpPr>
          <p:cNvPr id="1150" name="Group"/>
          <p:cNvGrpSpPr/>
          <p:nvPr/>
        </p:nvGrpSpPr>
        <p:grpSpPr>
          <a:xfrm>
            <a:off x="22828953" y="350733"/>
            <a:ext cx="928772" cy="681067"/>
            <a:chOff x="0" y="0"/>
            <a:chExt cx="928770" cy="681065"/>
          </a:xfrm>
        </p:grpSpPr>
        <p:sp>
          <p:nvSpPr>
            <p:cNvPr id="1146" name="Shape"/>
            <p:cNvSpPr/>
            <p:nvPr/>
          </p:nvSpPr>
          <p:spPr>
            <a:xfrm>
              <a:off x="-1" y="0"/>
              <a:ext cx="928772" cy="681067"/>
            </a:xfrm>
            <a:custGeom>
              <a:avLst/>
              <a:gdLst/>
              <a:ahLst/>
              <a:cxnLst>
                <a:cxn ang="0">
                  <a:pos x="wd2" y="hd2"/>
                </a:cxn>
                <a:cxn ang="5400000">
                  <a:pos x="wd2" y="hd2"/>
                </a:cxn>
                <a:cxn ang="10800000">
                  <a:pos x="wd2" y="hd2"/>
                </a:cxn>
                <a:cxn ang="16200000">
                  <a:pos x="wd2" y="hd2"/>
                </a:cxn>
              </a:cxnLst>
              <a:rect l="0" t="0" r="r" b="b"/>
              <a:pathLst>
                <a:path w="21600" h="21600" extrusionOk="0">
                  <a:moveTo>
                    <a:pt x="16200" y="0"/>
                  </a:moveTo>
                  <a:lnTo>
                    <a:pt x="5400" y="0"/>
                  </a:lnTo>
                  <a:lnTo>
                    <a:pt x="0" y="10800"/>
                  </a:lnTo>
                  <a:lnTo>
                    <a:pt x="5400" y="21600"/>
                  </a:lnTo>
                  <a:lnTo>
                    <a:pt x="16200" y="21600"/>
                  </a:lnTo>
                  <a:lnTo>
                    <a:pt x="21600" y="10800"/>
                  </a:lnTo>
                  <a:lnTo>
                    <a:pt x="16200" y="0"/>
                  </a:lnTo>
                  <a:close/>
                </a:path>
              </a:pathLst>
            </a:custGeom>
            <a:solidFill>
              <a:srgbClr val="FDC608"/>
            </a:solidFill>
            <a:ln w="12700" cap="flat">
              <a:noFill/>
              <a:miter lim="400000"/>
            </a:ln>
            <a:effectLst/>
          </p:spPr>
          <p:txBody>
            <a:bodyPr wrap="square" lIns="121917" tIns="121917" rIns="121917" bIns="121917" numCol="1" anchor="t">
              <a:noAutofit/>
            </a:bodyPr>
            <a:lstStyle/>
            <a:p>
              <a:pPr algn="l" defTabSz="1132840">
                <a:spcBef>
                  <a:spcPts val="3200"/>
                </a:spcBef>
                <a:defRPr sz="5600" cap="none" spc="448">
                  <a:solidFill>
                    <a:srgbClr val="000000"/>
                  </a:solidFill>
                  <a:latin typeface="Calibri"/>
                  <a:ea typeface="Calibri"/>
                  <a:cs typeface="Calibri"/>
                  <a:sym typeface="Calibri"/>
                </a:defRPr>
              </a:pPr>
              <a:endParaRPr/>
            </a:p>
          </p:txBody>
        </p:sp>
        <p:sp>
          <p:nvSpPr>
            <p:cNvPr id="1147" name="Line"/>
            <p:cNvSpPr/>
            <p:nvPr/>
          </p:nvSpPr>
          <p:spPr>
            <a:xfrm flipH="1">
              <a:off x="367459" y="121402"/>
              <a:ext cx="1" cy="450747"/>
            </a:xfrm>
            <a:prstGeom prst="line">
              <a:avLst/>
            </a:prstGeom>
            <a:noFill/>
            <a:ln w="101600" cap="flat">
              <a:solidFill>
                <a:srgbClr val="3C3C3B"/>
              </a:solidFill>
              <a:prstDash val="solid"/>
              <a:round/>
            </a:ln>
            <a:effectLst/>
          </p:spPr>
          <p:txBody>
            <a:bodyPr wrap="square" lIns="121917" tIns="121917" rIns="121917" bIns="121917" numCol="1" anchor="t">
              <a:noAutofit/>
            </a:bodyPr>
            <a:lstStyle/>
            <a:p>
              <a:pPr algn="l" defTabSz="1132840">
                <a:spcBef>
                  <a:spcPts val="3200"/>
                </a:spcBef>
                <a:defRPr sz="1600" cap="none" spc="602">
                  <a:latin typeface="+mn-lt"/>
                  <a:ea typeface="+mn-ea"/>
                  <a:cs typeface="+mn-cs"/>
                  <a:sym typeface="Montserrat Light"/>
                </a:defRPr>
              </a:pPr>
              <a:endParaRPr/>
            </a:p>
          </p:txBody>
        </p:sp>
        <p:sp>
          <p:nvSpPr>
            <p:cNvPr id="1148" name="Shape"/>
            <p:cNvSpPr/>
            <p:nvPr/>
          </p:nvSpPr>
          <p:spPr>
            <a:xfrm>
              <a:off x="521681" y="280794"/>
              <a:ext cx="103453" cy="11795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5764" y="7369"/>
                  </a:lnTo>
                  <a:lnTo>
                    <a:pt x="14105" y="8659"/>
                  </a:lnTo>
                  <a:lnTo>
                    <a:pt x="11986" y="9827"/>
                  </a:lnTo>
                  <a:lnTo>
                    <a:pt x="6835" y="11905"/>
                  </a:lnTo>
                  <a:lnTo>
                    <a:pt x="3692" y="12571"/>
                  </a:lnTo>
                  <a:lnTo>
                    <a:pt x="0" y="12866"/>
                  </a:lnTo>
                  <a:lnTo>
                    <a:pt x="10128" y="14784"/>
                  </a:lnTo>
                  <a:lnTo>
                    <a:pt x="16698" y="17495"/>
                  </a:lnTo>
                  <a:lnTo>
                    <a:pt x="20319" y="20075"/>
                  </a:lnTo>
                  <a:lnTo>
                    <a:pt x="21600" y="21600"/>
                  </a:lnTo>
                  <a:lnTo>
                    <a:pt x="21600" y="0"/>
                  </a:lnTo>
                  <a:close/>
                </a:path>
              </a:pathLst>
            </a:custGeom>
            <a:solidFill>
              <a:srgbClr val="3C3C3B"/>
            </a:solidFill>
            <a:ln w="12700" cap="flat">
              <a:noFill/>
              <a:miter lim="400000"/>
            </a:ln>
            <a:effectLst/>
          </p:spPr>
          <p:txBody>
            <a:bodyPr wrap="square" lIns="121917" tIns="121917" rIns="121917" bIns="121917" numCol="1" anchor="t">
              <a:noAutofit/>
            </a:bodyPr>
            <a:lstStyle/>
            <a:p>
              <a:pPr algn="l" defTabSz="1132840">
                <a:spcBef>
                  <a:spcPts val="3200"/>
                </a:spcBef>
                <a:defRPr sz="5600" cap="none" spc="448">
                  <a:solidFill>
                    <a:srgbClr val="000000"/>
                  </a:solidFill>
                  <a:latin typeface="Calibri"/>
                  <a:ea typeface="Calibri"/>
                  <a:cs typeface="Calibri"/>
                  <a:sym typeface="Calibri"/>
                </a:defRPr>
              </a:pPr>
              <a:endParaRPr/>
            </a:p>
          </p:txBody>
        </p:sp>
        <p:sp>
          <p:nvSpPr>
            <p:cNvPr id="1149" name="Shape"/>
            <p:cNvSpPr/>
            <p:nvPr/>
          </p:nvSpPr>
          <p:spPr>
            <a:xfrm>
              <a:off x="464739" y="121416"/>
              <a:ext cx="160400" cy="8980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11103" y="3740"/>
                  </a:lnTo>
                  <a:lnTo>
                    <a:pt x="17613" y="10915"/>
                  </a:lnTo>
                  <a:lnTo>
                    <a:pt x="20716" y="18033"/>
                  </a:lnTo>
                  <a:lnTo>
                    <a:pt x="21600" y="21600"/>
                  </a:lnTo>
                  <a:lnTo>
                    <a:pt x="21600" y="0"/>
                  </a:lnTo>
                  <a:close/>
                </a:path>
              </a:pathLst>
            </a:custGeom>
            <a:solidFill>
              <a:srgbClr val="3C3C3B"/>
            </a:solidFill>
            <a:ln w="12700" cap="flat">
              <a:noFill/>
              <a:miter lim="400000"/>
            </a:ln>
            <a:effectLst/>
          </p:spPr>
          <p:txBody>
            <a:bodyPr wrap="square" lIns="121917" tIns="121917" rIns="121917" bIns="121917" numCol="1" anchor="t">
              <a:noAutofit/>
            </a:bodyPr>
            <a:lstStyle/>
            <a:p>
              <a:pPr algn="l" defTabSz="1132840">
                <a:spcBef>
                  <a:spcPts val="3200"/>
                </a:spcBef>
                <a:defRPr sz="5600" cap="none" spc="448">
                  <a:solidFill>
                    <a:srgbClr val="000000"/>
                  </a:solidFill>
                  <a:latin typeface="Calibri"/>
                  <a:ea typeface="Calibri"/>
                  <a:cs typeface="Calibri"/>
                  <a:sym typeface="Calibri"/>
                </a:defRPr>
              </a:pPr>
              <a:endParaRPr/>
            </a:p>
          </p:txBody>
        </p:sp>
      </p:grpSp>
      <p:sp>
        <p:nvSpPr>
          <p:cNvPr id="1151" name="PAGE"/>
          <p:cNvSpPr txBox="1"/>
          <p:nvPr/>
        </p:nvSpPr>
        <p:spPr>
          <a:xfrm rot="5400000">
            <a:off x="49836" y="9458607"/>
            <a:ext cx="1160241" cy="4470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917" tIns="121917" rIns="121917" bIns="121917" anchor="b">
            <a:normAutofit/>
          </a:bodyPr>
          <a:lstStyle>
            <a:lvl1pPr algn="l" defTabSz="1223634">
              <a:lnSpc>
                <a:spcPct val="100000"/>
              </a:lnSpc>
              <a:spcBef>
                <a:spcPts val="1300"/>
              </a:spcBef>
              <a:defRPr sz="1200" cap="none" spc="960">
                <a:solidFill>
                  <a:srgbClr val="53585F">
                    <a:alpha val="63000"/>
                  </a:srgbClr>
                </a:solidFill>
              </a:defRPr>
            </a:lvl1pPr>
          </a:lstStyle>
          <a:p>
            <a:r>
              <a:t>PAGE</a:t>
            </a:r>
          </a:p>
        </p:txBody>
      </p:sp>
      <p:pic>
        <p:nvPicPr>
          <p:cNvPr id="1152" name="image2.png" descr="image2.png"/>
          <p:cNvPicPr>
            <a:picLocks noChangeAspect="1"/>
          </p:cNvPicPr>
          <p:nvPr/>
        </p:nvPicPr>
        <p:blipFill>
          <a:blip r:embed="rId3"/>
          <a:stretch>
            <a:fillRect/>
          </a:stretch>
        </p:blipFill>
        <p:spPr>
          <a:xfrm>
            <a:off x="271919" y="10439796"/>
            <a:ext cx="711204" cy="609607"/>
          </a:xfrm>
          <a:prstGeom prst="rect">
            <a:avLst/>
          </a:prstGeom>
          <a:ln w="12700">
            <a:miter lim="400000"/>
          </a:ln>
        </p:spPr>
      </p:pic>
      <p:sp>
        <p:nvSpPr>
          <p:cNvPr id="1153" name="Slide Number"/>
          <p:cNvSpPr txBox="1">
            <a:spLocks noGrp="1"/>
          </p:cNvSpPr>
          <p:nvPr>
            <p:ph type="sldNum" sz="quarter" idx="2"/>
          </p:nvPr>
        </p:nvSpPr>
        <p:spPr>
          <a:xfrm>
            <a:off x="373877" y="10468864"/>
            <a:ext cx="507285" cy="510535"/>
          </a:xfrm>
          <a:prstGeom prst="rect">
            <a:avLst/>
          </a:prstGeom>
        </p:spPr>
        <p:txBody>
          <a:bodyPr lIns="121917" tIns="121917" rIns="121917" bIns="121917" anchor="t"/>
          <a:lstStyle>
            <a:lvl1pPr algn="ctr" defTabSz="1390498">
              <a:defRPr sz="1600" spc="0">
                <a:solidFill>
                  <a:srgbClr val="989898"/>
                </a:solidFill>
                <a:latin typeface="+mn-lt"/>
                <a:ea typeface="+mn-ea"/>
                <a:cs typeface="+mn-cs"/>
                <a:sym typeface="Montserrat Light"/>
              </a:defRPr>
            </a:lvl1pPr>
          </a:lstStyle>
          <a:p>
            <a:fld id="{86CB4B4D-7CA3-9044-876B-883B54F8677D}" type="slidenum">
              <a:t>‹#›</a:t>
            </a:fld>
            <a:endParaRPr/>
          </a:p>
        </p:txBody>
      </p:sp>
      <p:sp>
        <p:nvSpPr>
          <p:cNvPr id="1154" name="Rectangle"/>
          <p:cNvSpPr>
            <a:spLocks noGrp="1"/>
          </p:cNvSpPr>
          <p:nvPr>
            <p:ph type="body" sz="quarter" idx="21"/>
          </p:nvPr>
        </p:nvSpPr>
        <p:spPr>
          <a:xfrm>
            <a:off x="2232762" y="4771695"/>
            <a:ext cx="9695111" cy="1037761"/>
          </a:xfrm>
          <a:prstGeom prst="rect">
            <a:avLst/>
          </a:prstGeom>
        </p:spPr>
        <p:txBody>
          <a:bodyPr lIns="99327" tIns="99327" rIns="99327" bIns="99327">
            <a:normAutofit/>
          </a:bodyPr>
          <a:lstStyle/>
          <a:p>
            <a:pPr marL="0" indent="0">
              <a:lnSpc>
                <a:spcPct val="90000"/>
              </a:lnSpc>
              <a:spcBef>
                <a:spcPts val="1000"/>
              </a:spcBef>
              <a:buSzTx/>
              <a:buFontTx/>
              <a:buNone/>
              <a:defRPr sz="2600" spc="208">
                <a:latin typeface="+mj-lt"/>
                <a:ea typeface="+mj-ea"/>
                <a:cs typeface="+mj-cs"/>
                <a:sym typeface="Montserrat"/>
              </a:defRPr>
            </a:pPr>
            <a:endParaRPr/>
          </a:p>
        </p:txBody>
      </p:sp>
      <p:sp>
        <p:nvSpPr>
          <p:cNvPr id="1155" name="Rectangle"/>
          <p:cNvSpPr>
            <a:spLocks noGrp="1"/>
          </p:cNvSpPr>
          <p:nvPr>
            <p:ph type="body" sz="quarter" idx="22"/>
          </p:nvPr>
        </p:nvSpPr>
        <p:spPr>
          <a:xfrm>
            <a:off x="12683319" y="6247645"/>
            <a:ext cx="9695111" cy="6884534"/>
          </a:xfrm>
          <a:prstGeom prst="rect">
            <a:avLst/>
          </a:prstGeom>
        </p:spPr>
        <p:txBody>
          <a:bodyPr lIns="99327" tIns="99327" rIns="99327" bIns="99327">
            <a:normAutofit/>
          </a:bodyPr>
          <a:lstStyle/>
          <a:p>
            <a:pPr marL="0" indent="0">
              <a:lnSpc>
                <a:spcPct val="90000"/>
              </a:lnSpc>
              <a:spcBef>
                <a:spcPts val="1000"/>
              </a:spcBef>
              <a:buSzTx/>
              <a:buFontTx/>
              <a:buNone/>
              <a:defRPr sz="2000" spc="159">
                <a:latin typeface="+mn-lt"/>
                <a:ea typeface="+mn-ea"/>
                <a:cs typeface="+mn-cs"/>
                <a:sym typeface="Montserrat Light"/>
              </a:defRPr>
            </a:pPr>
            <a:endParaRPr/>
          </a:p>
        </p:txBody>
      </p:sp>
      <p:sp>
        <p:nvSpPr>
          <p:cNvPr id="1156" name="Rectangle"/>
          <p:cNvSpPr>
            <a:spLocks noGrp="1"/>
          </p:cNvSpPr>
          <p:nvPr>
            <p:ph type="body" sz="quarter" idx="23"/>
          </p:nvPr>
        </p:nvSpPr>
        <p:spPr>
          <a:xfrm>
            <a:off x="12683319" y="4771695"/>
            <a:ext cx="9695111" cy="1037761"/>
          </a:xfrm>
          <a:prstGeom prst="rect">
            <a:avLst/>
          </a:prstGeom>
        </p:spPr>
        <p:txBody>
          <a:bodyPr lIns="99327" tIns="99327" rIns="99327" bIns="99327">
            <a:normAutofit/>
          </a:bodyPr>
          <a:lstStyle/>
          <a:p>
            <a:pPr marL="0" indent="0">
              <a:lnSpc>
                <a:spcPct val="90000"/>
              </a:lnSpc>
              <a:spcBef>
                <a:spcPts val="1000"/>
              </a:spcBef>
              <a:buSzTx/>
              <a:buFontTx/>
              <a:buNone/>
              <a:defRPr sz="2600" spc="208">
                <a:latin typeface="+mj-lt"/>
                <a:ea typeface="+mj-ea"/>
                <a:cs typeface="+mj-cs"/>
                <a:sym typeface="Montserrat"/>
              </a:defRPr>
            </a:pPr>
            <a:endParaRPr/>
          </a:p>
        </p:txBody>
      </p:sp>
      <p:sp>
        <p:nvSpPr>
          <p:cNvPr id="1157" name="Rectangle"/>
          <p:cNvSpPr>
            <a:spLocks noGrp="1"/>
          </p:cNvSpPr>
          <p:nvPr>
            <p:ph type="body" sz="quarter" idx="24"/>
          </p:nvPr>
        </p:nvSpPr>
        <p:spPr>
          <a:xfrm>
            <a:off x="569692" y="380986"/>
            <a:ext cx="22157247" cy="829878"/>
          </a:xfrm>
          <a:prstGeom prst="rect">
            <a:avLst/>
          </a:prstGeom>
        </p:spPr>
        <p:txBody>
          <a:bodyPr lIns="99327" tIns="99327" rIns="99327" bIns="99327">
            <a:normAutofit/>
          </a:bodyPr>
          <a:lstStyle/>
          <a:p>
            <a:pPr marL="849626" indent="-849626">
              <a:lnSpc>
                <a:spcPct val="90000"/>
              </a:lnSpc>
              <a:buSzTx/>
              <a:buFontTx/>
              <a:buNone/>
              <a:defRPr sz="1600" cap="all" spc="800">
                <a:solidFill>
                  <a:srgbClr val="53585F"/>
                </a:solidFill>
                <a:latin typeface="+mj-lt"/>
                <a:ea typeface="+mj-ea"/>
                <a:cs typeface="+mj-cs"/>
                <a:sym typeface="Montserrat"/>
              </a:defRPr>
            </a:pPr>
            <a:endParaRPr/>
          </a:p>
        </p:txBody>
      </p:sp>
      <p:sp>
        <p:nvSpPr>
          <p:cNvPr id="1158" name="PROPOSAL FOR FACEBOOK"/>
          <p:cNvSpPr txBox="1">
            <a:spLocks noGrp="1"/>
          </p:cNvSpPr>
          <p:nvPr>
            <p:ph type="body" sz="quarter" idx="25"/>
          </p:nvPr>
        </p:nvSpPr>
        <p:spPr>
          <a:xfrm rot="5400000">
            <a:off x="-1950483" y="6287786"/>
            <a:ext cx="5181405" cy="447036"/>
          </a:xfrm>
          <a:prstGeom prst="rect">
            <a:avLst/>
          </a:prstGeom>
        </p:spPr>
        <p:txBody>
          <a:bodyPr lIns="121917" tIns="121917" rIns="121917" bIns="121917" anchor="b">
            <a:normAutofit/>
          </a:bodyPr>
          <a:lstStyle>
            <a:lvl1pPr marL="0" indent="0" defTabSz="1223634">
              <a:spcBef>
                <a:spcPts val="1300"/>
              </a:spcBef>
              <a:buSzTx/>
              <a:buFontTx/>
              <a:buNone/>
              <a:defRPr sz="1200" spc="960">
                <a:solidFill>
                  <a:srgbClr val="53585F">
                    <a:alpha val="63000"/>
                  </a:srgbClr>
                </a:solidFill>
                <a:latin typeface="+mj-lt"/>
                <a:ea typeface="+mj-ea"/>
                <a:cs typeface="+mj-cs"/>
                <a:sym typeface="Montserrat"/>
              </a:defRPr>
            </a:lvl1pPr>
          </a:lstStyle>
          <a:p>
            <a:r>
              <a:t>PROPOSAL FOR FACEBOOK</a:t>
            </a:r>
          </a:p>
        </p:txBody>
      </p:sp>
      <p:sp>
        <p:nvSpPr>
          <p:cNvPr id="1159" name="Rectangle"/>
          <p:cNvSpPr>
            <a:spLocks noGrp="1"/>
          </p:cNvSpPr>
          <p:nvPr>
            <p:ph type="body" sz="quarter" idx="26"/>
          </p:nvPr>
        </p:nvSpPr>
        <p:spPr>
          <a:xfrm>
            <a:off x="2232762" y="6247645"/>
            <a:ext cx="9695111" cy="6884534"/>
          </a:xfrm>
          <a:prstGeom prst="rect">
            <a:avLst/>
          </a:prstGeom>
        </p:spPr>
        <p:txBody>
          <a:bodyPr lIns="99327" tIns="99327" rIns="99327" bIns="99327">
            <a:normAutofit/>
          </a:bodyPr>
          <a:lstStyle/>
          <a:p>
            <a:pPr marL="0" indent="0">
              <a:lnSpc>
                <a:spcPct val="90000"/>
              </a:lnSpc>
              <a:spcBef>
                <a:spcPts val="1000"/>
              </a:spcBef>
              <a:buSzTx/>
              <a:buFontTx/>
              <a:buNone/>
              <a:defRPr sz="2000" spc="159">
                <a:latin typeface="+mn-lt"/>
                <a:ea typeface="+mn-ea"/>
                <a:cs typeface="+mn-cs"/>
                <a:sym typeface="Montserrat Light"/>
              </a:defRPr>
            </a:pPr>
            <a:endParaRPr/>
          </a:p>
        </p:txBody>
      </p:sp>
      <p:sp>
        <p:nvSpPr>
          <p:cNvPr id="1160" name="Shape"/>
          <p:cNvSpPr>
            <a:spLocks noGrp="1"/>
          </p:cNvSpPr>
          <p:nvPr>
            <p:ph type="body" sz="quarter" idx="27"/>
          </p:nvPr>
        </p:nvSpPr>
        <p:spPr>
          <a:xfrm>
            <a:off x="2277212" y="2232020"/>
            <a:ext cx="2623847" cy="2171459"/>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4469" y="0"/>
                </a:lnTo>
                <a:lnTo>
                  <a:pt x="17131" y="0"/>
                </a:lnTo>
                <a:lnTo>
                  <a:pt x="21600" y="10800"/>
                </a:lnTo>
                <a:lnTo>
                  <a:pt x="17131" y="21600"/>
                </a:lnTo>
                <a:lnTo>
                  <a:pt x="4469" y="21600"/>
                </a:lnTo>
                <a:lnTo>
                  <a:pt x="0" y="10800"/>
                </a:lnTo>
                <a:close/>
              </a:path>
            </a:pathLst>
          </a:custGeom>
          <a:solidFill>
            <a:srgbClr val="FFFFFF"/>
          </a:solidFill>
          <a:ln w="88900">
            <a:solidFill>
              <a:srgbClr val="FFFFFF"/>
            </a:solidFill>
            <a:round/>
          </a:ln>
        </p:spPr>
        <p:txBody>
          <a:bodyPr lIns="45718" tIns="45718" rIns="45718" bIns="45718"/>
          <a:lstStyle/>
          <a:p>
            <a:pPr marL="0" indent="0" algn="r" defTabSz="521437">
              <a:lnSpc>
                <a:spcPct val="90000"/>
              </a:lnSpc>
              <a:spcBef>
                <a:spcPts val="3200"/>
              </a:spcBef>
              <a:buSzTx/>
              <a:buFontTx/>
              <a:buNone/>
              <a:defRPr sz="800" spc="64">
                <a:solidFill>
                  <a:srgbClr val="53585F"/>
                </a:solidFill>
                <a:latin typeface="+mn-lt"/>
                <a:ea typeface="+mn-ea"/>
                <a:cs typeface="+mn-cs"/>
                <a:sym typeface="Montserrat Light"/>
              </a:defRPr>
            </a:pPr>
            <a:endParaRPr/>
          </a:p>
        </p:txBody>
      </p:sp>
      <p:sp>
        <p:nvSpPr>
          <p:cNvPr id="1161" name="Shape"/>
          <p:cNvSpPr/>
          <p:nvPr/>
        </p:nvSpPr>
        <p:spPr>
          <a:xfrm>
            <a:off x="12727769" y="2232020"/>
            <a:ext cx="2623847" cy="2171459"/>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4469" y="0"/>
                </a:lnTo>
                <a:lnTo>
                  <a:pt x="17131" y="0"/>
                </a:lnTo>
                <a:lnTo>
                  <a:pt x="21600" y="10800"/>
                </a:lnTo>
                <a:lnTo>
                  <a:pt x="17131" y="21600"/>
                </a:lnTo>
                <a:lnTo>
                  <a:pt x="4469" y="21600"/>
                </a:lnTo>
                <a:lnTo>
                  <a:pt x="0" y="10800"/>
                </a:lnTo>
                <a:close/>
              </a:path>
            </a:pathLst>
          </a:custGeom>
          <a:solidFill>
            <a:srgbClr val="FFFFFF"/>
          </a:solidFill>
          <a:ln w="88900">
            <a:solidFill>
              <a:srgbClr val="FFFFFF"/>
            </a:solidFill>
          </a:ln>
        </p:spPr>
        <p:txBody>
          <a:bodyPr lIns="45718" tIns="45718" rIns="45718" bIns="45718"/>
          <a:lstStyle/>
          <a:p>
            <a:pPr algn="r" defTabSz="521437">
              <a:spcBef>
                <a:spcPts val="3200"/>
              </a:spcBef>
              <a:defRPr sz="800" cap="none" spc="64">
                <a:latin typeface="+mn-lt"/>
                <a:ea typeface="+mn-ea"/>
                <a:cs typeface="+mn-cs"/>
                <a:sym typeface="Montserrat Light"/>
              </a:defRPr>
            </a:pPr>
            <a:endParaRPr/>
          </a:p>
        </p:txBody>
      </p:sp>
    </p:spTree>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x">
  <p:cSld name="REFERENCES">
    <p:bg>
      <p:bgPr>
        <a:solidFill>
          <a:srgbClr val="E7EAEC"/>
        </a:solidFill>
        <a:effectLst/>
      </p:bgPr>
    </p:bg>
    <p:spTree>
      <p:nvGrpSpPr>
        <p:cNvPr id="1" name=""/>
        <p:cNvGrpSpPr/>
        <p:nvPr/>
      </p:nvGrpSpPr>
      <p:grpSpPr>
        <a:xfrm>
          <a:off x="0" y="0"/>
          <a:ext cx="0" cy="0"/>
          <a:chOff x="0" y="0"/>
          <a:chExt cx="0" cy="0"/>
        </a:xfrm>
      </p:grpSpPr>
      <p:sp>
        <p:nvSpPr>
          <p:cNvPr id="1168" name="Rectangle"/>
          <p:cNvSpPr/>
          <p:nvPr/>
        </p:nvSpPr>
        <p:spPr>
          <a:xfrm>
            <a:off x="-35796" y="-1"/>
            <a:ext cx="24402131" cy="1301191"/>
          </a:xfrm>
          <a:prstGeom prst="rect">
            <a:avLst/>
          </a:prstGeom>
          <a:solidFill>
            <a:srgbClr val="FFFFFF"/>
          </a:solidFill>
          <a:ln w="12700">
            <a:miter lim="400000"/>
          </a:ln>
        </p:spPr>
        <p:txBody>
          <a:bodyPr lIns="121917" tIns="121917" rIns="121917" bIns="121917" anchor="ctr"/>
          <a:lstStyle/>
          <a:p>
            <a:pPr defTabSz="1132840">
              <a:spcBef>
                <a:spcPts val="3200"/>
              </a:spcBef>
              <a:defRPr sz="5600" cap="none" spc="448">
                <a:solidFill>
                  <a:srgbClr val="777F8B"/>
                </a:solidFill>
                <a:latin typeface="Calibri"/>
                <a:ea typeface="Calibri"/>
                <a:cs typeface="Calibri"/>
                <a:sym typeface="Calibri"/>
              </a:defRPr>
            </a:pPr>
            <a:endParaRPr/>
          </a:p>
        </p:txBody>
      </p:sp>
      <p:grpSp>
        <p:nvGrpSpPr>
          <p:cNvPr id="1173" name="Group"/>
          <p:cNvGrpSpPr/>
          <p:nvPr/>
        </p:nvGrpSpPr>
        <p:grpSpPr>
          <a:xfrm>
            <a:off x="24584" y="2187570"/>
            <a:ext cx="11633585" cy="11193927"/>
            <a:chOff x="0" y="0"/>
            <a:chExt cx="11633583" cy="11193926"/>
          </a:xfrm>
        </p:grpSpPr>
        <p:sp>
          <p:nvSpPr>
            <p:cNvPr id="1169" name="Shape"/>
            <p:cNvSpPr/>
            <p:nvPr/>
          </p:nvSpPr>
          <p:spPr>
            <a:xfrm>
              <a:off x="0" y="0"/>
              <a:ext cx="11633585" cy="11193926"/>
            </a:xfrm>
            <a:custGeom>
              <a:avLst/>
              <a:gdLst/>
              <a:ahLst/>
              <a:cxnLst>
                <a:cxn ang="0">
                  <a:pos x="wd2" y="hd2"/>
                </a:cxn>
                <a:cxn ang="5400000">
                  <a:pos x="wd2" y="hd2"/>
                </a:cxn>
                <a:cxn ang="10800000">
                  <a:pos x="wd2" y="hd2"/>
                </a:cxn>
                <a:cxn ang="16200000">
                  <a:pos x="wd2" y="hd2"/>
                </a:cxn>
              </a:cxnLst>
              <a:rect l="0" t="0" r="r" b="b"/>
              <a:pathLst>
                <a:path w="21600" h="21600" extrusionOk="0">
                  <a:moveTo>
                    <a:pt x="14072" y="0"/>
                  </a:moveTo>
                  <a:lnTo>
                    <a:pt x="0" y="0"/>
                  </a:lnTo>
                  <a:lnTo>
                    <a:pt x="0" y="21600"/>
                  </a:lnTo>
                  <a:lnTo>
                    <a:pt x="13382" y="21600"/>
                  </a:lnTo>
                  <a:lnTo>
                    <a:pt x="21600" y="10327"/>
                  </a:lnTo>
                  <a:lnTo>
                    <a:pt x="14072" y="0"/>
                  </a:lnTo>
                  <a:close/>
                </a:path>
              </a:pathLst>
            </a:custGeom>
            <a:solidFill>
              <a:srgbClr val="000000">
                <a:alpha val="3000"/>
              </a:srgbClr>
            </a:solidFill>
            <a:ln w="12700" cap="flat">
              <a:noFill/>
              <a:miter lim="400000"/>
            </a:ln>
            <a:effectLst/>
          </p:spPr>
          <p:txBody>
            <a:bodyPr wrap="square" lIns="121917" tIns="121917" rIns="121917" bIns="121917" numCol="1" anchor="t">
              <a:noAutofit/>
            </a:bodyPr>
            <a:lstStyle/>
            <a:p>
              <a:pPr algn="l" defTabSz="1132840">
                <a:spcBef>
                  <a:spcPts val="3200"/>
                </a:spcBef>
                <a:defRPr sz="5600" spc="448">
                  <a:solidFill>
                    <a:srgbClr val="000000"/>
                  </a:solidFill>
                  <a:latin typeface="+mn-lt"/>
                  <a:ea typeface="+mn-ea"/>
                  <a:cs typeface="+mn-cs"/>
                  <a:sym typeface="Montserrat Light"/>
                </a:defRPr>
              </a:pPr>
              <a:endParaRPr/>
            </a:p>
          </p:txBody>
        </p:sp>
        <p:sp>
          <p:nvSpPr>
            <p:cNvPr id="1170" name="Rectangle"/>
            <p:cNvSpPr/>
            <p:nvPr/>
          </p:nvSpPr>
          <p:spPr>
            <a:xfrm>
              <a:off x="20152" y="1592506"/>
              <a:ext cx="1697342" cy="7732903"/>
            </a:xfrm>
            <a:prstGeom prst="rect">
              <a:avLst/>
            </a:prstGeom>
            <a:solidFill>
              <a:srgbClr val="FFFFFF">
                <a:alpha val="31000"/>
              </a:srgbClr>
            </a:solidFill>
            <a:ln w="12700" cap="flat">
              <a:noFill/>
              <a:miter lim="400000"/>
            </a:ln>
            <a:effectLst/>
          </p:spPr>
          <p:txBody>
            <a:bodyPr wrap="square" lIns="121917" tIns="121917" rIns="121917" bIns="121917" numCol="1" anchor="t">
              <a:noAutofit/>
            </a:bodyPr>
            <a:lstStyle/>
            <a:p>
              <a:pPr algn="l" defTabSz="1132840">
                <a:spcBef>
                  <a:spcPts val="3200"/>
                </a:spcBef>
                <a:defRPr sz="5600" spc="448">
                  <a:solidFill>
                    <a:srgbClr val="000000"/>
                  </a:solidFill>
                  <a:latin typeface="+mn-lt"/>
                  <a:ea typeface="+mn-ea"/>
                  <a:cs typeface="+mn-cs"/>
                  <a:sym typeface="Montserrat Light"/>
                </a:defRPr>
              </a:pPr>
              <a:endParaRPr/>
            </a:p>
          </p:txBody>
        </p:sp>
        <p:sp>
          <p:nvSpPr>
            <p:cNvPr id="1171" name="Shape"/>
            <p:cNvSpPr/>
            <p:nvPr/>
          </p:nvSpPr>
          <p:spPr>
            <a:xfrm>
              <a:off x="3873231" y="4327016"/>
              <a:ext cx="1972268" cy="202360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241" y="749"/>
                  </a:lnTo>
                  <a:lnTo>
                    <a:pt x="20794" y="1570"/>
                  </a:lnTo>
                  <a:lnTo>
                    <a:pt x="20258" y="2464"/>
                  </a:lnTo>
                  <a:lnTo>
                    <a:pt x="19633" y="3430"/>
                  </a:lnTo>
                  <a:lnTo>
                    <a:pt x="19043" y="4228"/>
                  </a:lnTo>
                  <a:lnTo>
                    <a:pt x="18362" y="5022"/>
                  </a:lnTo>
                  <a:lnTo>
                    <a:pt x="17590" y="5810"/>
                  </a:lnTo>
                  <a:lnTo>
                    <a:pt x="16725" y="6592"/>
                  </a:lnTo>
                  <a:lnTo>
                    <a:pt x="15767" y="7370"/>
                  </a:lnTo>
                  <a:lnTo>
                    <a:pt x="14899" y="8005"/>
                  </a:lnTo>
                  <a:lnTo>
                    <a:pt x="13953" y="8619"/>
                  </a:lnTo>
                  <a:lnTo>
                    <a:pt x="12931" y="9212"/>
                  </a:lnTo>
                  <a:lnTo>
                    <a:pt x="11832" y="9784"/>
                  </a:lnTo>
                  <a:lnTo>
                    <a:pt x="10657" y="10335"/>
                  </a:lnTo>
                  <a:lnTo>
                    <a:pt x="9405" y="10864"/>
                  </a:lnTo>
                  <a:lnTo>
                    <a:pt x="8415" y="11237"/>
                  </a:lnTo>
                  <a:lnTo>
                    <a:pt x="7372" y="11574"/>
                  </a:lnTo>
                  <a:lnTo>
                    <a:pt x="6275" y="11877"/>
                  </a:lnTo>
                  <a:lnTo>
                    <a:pt x="5126" y="12145"/>
                  </a:lnTo>
                  <a:lnTo>
                    <a:pt x="3923" y="12378"/>
                  </a:lnTo>
                  <a:lnTo>
                    <a:pt x="2668" y="12576"/>
                  </a:lnTo>
                  <a:lnTo>
                    <a:pt x="1360" y="12739"/>
                  </a:lnTo>
                  <a:lnTo>
                    <a:pt x="0" y="12868"/>
                  </a:lnTo>
                  <a:lnTo>
                    <a:pt x="2231" y="13129"/>
                  </a:lnTo>
                  <a:lnTo>
                    <a:pt x="4316" y="13446"/>
                  </a:lnTo>
                  <a:lnTo>
                    <a:pt x="6258" y="13812"/>
                  </a:lnTo>
                  <a:lnTo>
                    <a:pt x="8061" y="14222"/>
                  </a:lnTo>
                  <a:lnTo>
                    <a:pt x="9730" y="14668"/>
                  </a:lnTo>
                  <a:lnTo>
                    <a:pt x="11269" y="15145"/>
                  </a:lnTo>
                  <a:lnTo>
                    <a:pt x="12682" y="15646"/>
                  </a:lnTo>
                  <a:lnTo>
                    <a:pt x="13973" y="16164"/>
                  </a:lnTo>
                  <a:lnTo>
                    <a:pt x="15147" y="16694"/>
                  </a:lnTo>
                  <a:lnTo>
                    <a:pt x="16208" y="17228"/>
                  </a:lnTo>
                  <a:lnTo>
                    <a:pt x="17159" y="17761"/>
                  </a:lnTo>
                  <a:lnTo>
                    <a:pt x="18006" y="18286"/>
                  </a:lnTo>
                  <a:lnTo>
                    <a:pt x="18752" y="18797"/>
                  </a:lnTo>
                  <a:lnTo>
                    <a:pt x="19959" y="19750"/>
                  </a:lnTo>
                  <a:lnTo>
                    <a:pt x="20813" y="20569"/>
                  </a:lnTo>
                  <a:lnTo>
                    <a:pt x="21349" y="21202"/>
                  </a:lnTo>
                  <a:lnTo>
                    <a:pt x="21600" y="21600"/>
                  </a:lnTo>
                  <a:lnTo>
                    <a:pt x="21600" y="0"/>
                  </a:lnTo>
                  <a:close/>
                </a:path>
              </a:pathLst>
            </a:custGeom>
            <a:solidFill>
              <a:srgbClr val="FFFFFF">
                <a:alpha val="31000"/>
              </a:srgbClr>
            </a:solidFill>
            <a:ln w="12700" cap="flat">
              <a:noFill/>
              <a:miter lim="400000"/>
            </a:ln>
            <a:effectLst/>
          </p:spPr>
          <p:txBody>
            <a:bodyPr wrap="square" lIns="121917" tIns="121917" rIns="121917" bIns="121917" numCol="1" anchor="t">
              <a:noAutofit/>
            </a:bodyPr>
            <a:lstStyle/>
            <a:p>
              <a:pPr algn="l" defTabSz="1132840">
                <a:spcBef>
                  <a:spcPts val="3200"/>
                </a:spcBef>
                <a:defRPr sz="5600" spc="448">
                  <a:solidFill>
                    <a:srgbClr val="000000"/>
                  </a:solidFill>
                  <a:latin typeface="+mn-lt"/>
                  <a:ea typeface="+mn-ea"/>
                  <a:cs typeface="+mn-cs"/>
                  <a:sym typeface="Montserrat Light"/>
                </a:defRPr>
              </a:pPr>
              <a:endParaRPr/>
            </a:p>
          </p:txBody>
        </p:sp>
        <p:sp>
          <p:nvSpPr>
            <p:cNvPr id="1172" name="Shape"/>
            <p:cNvSpPr/>
            <p:nvPr/>
          </p:nvSpPr>
          <p:spPr>
            <a:xfrm>
              <a:off x="2787725" y="1592514"/>
              <a:ext cx="3057774" cy="154082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1385" y="124"/>
                  </a:lnTo>
                  <a:lnTo>
                    <a:pt x="2710" y="317"/>
                  </a:lnTo>
                  <a:lnTo>
                    <a:pt x="3977" y="576"/>
                  </a:lnTo>
                  <a:lnTo>
                    <a:pt x="5187" y="896"/>
                  </a:lnTo>
                  <a:lnTo>
                    <a:pt x="6342" y="1273"/>
                  </a:lnTo>
                  <a:lnTo>
                    <a:pt x="7442" y="1705"/>
                  </a:lnTo>
                  <a:lnTo>
                    <a:pt x="8489" y="2187"/>
                  </a:lnTo>
                  <a:lnTo>
                    <a:pt x="9484" y="2716"/>
                  </a:lnTo>
                  <a:lnTo>
                    <a:pt x="10428" y="3287"/>
                  </a:lnTo>
                  <a:lnTo>
                    <a:pt x="11323" y="3897"/>
                  </a:lnTo>
                  <a:lnTo>
                    <a:pt x="12171" y="4542"/>
                  </a:lnTo>
                  <a:lnTo>
                    <a:pt x="12971" y="5219"/>
                  </a:lnTo>
                  <a:lnTo>
                    <a:pt x="13726" y="5924"/>
                  </a:lnTo>
                  <a:lnTo>
                    <a:pt x="14437" y="6652"/>
                  </a:lnTo>
                  <a:lnTo>
                    <a:pt x="15105" y="7400"/>
                  </a:lnTo>
                  <a:lnTo>
                    <a:pt x="15731" y="8165"/>
                  </a:lnTo>
                  <a:lnTo>
                    <a:pt x="16317" y="8942"/>
                  </a:lnTo>
                  <a:lnTo>
                    <a:pt x="16864" y="9728"/>
                  </a:lnTo>
                  <a:lnTo>
                    <a:pt x="17373" y="10519"/>
                  </a:lnTo>
                  <a:lnTo>
                    <a:pt x="17846" y="11312"/>
                  </a:lnTo>
                  <a:lnTo>
                    <a:pt x="18283" y="12102"/>
                  </a:lnTo>
                  <a:lnTo>
                    <a:pt x="18687" y="12885"/>
                  </a:lnTo>
                  <a:lnTo>
                    <a:pt x="19058" y="13659"/>
                  </a:lnTo>
                  <a:lnTo>
                    <a:pt x="19707" y="15161"/>
                  </a:lnTo>
                  <a:lnTo>
                    <a:pt x="20241" y="16578"/>
                  </a:lnTo>
                  <a:lnTo>
                    <a:pt x="20670" y="17879"/>
                  </a:lnTo>
                  <a:lnTo>
                    <a:pt x="21005" y="19035"/>
                  </a:lnTo>
                  <a:lnTo>
                    <a:pt x="21254" y="20015"/>
                  </a:lnTo>
                  <a:lnTo>
                    <a:pt x="21493" y="21090"/>
                  </a:lnTo>
                  <a:lnTo>
                    <a:pt x="21577" y="21499"/>
                  </a:lnTo>
                  <a:lnTo>
                    <a:pt x="21600" y="21600"/>
                  </a:lnTo>
                  <a:lnTo>
                    <a:pt x="21600" y="0"/>
                  </a:lnTo>
                  <a:close/>
                </a:path>
              </a:pathLst>
            </a:custGeom>
            <a:solidFill>
              <a:srgbClr val="FFFFFF">
                <a:alpha val="31000"/>
              </a:srgbClr>
            </a:solidFill>
            <a:ln w="12700" cap="flat">
              <a:noFill/>
              <a:miter lim="400000"/>
            </a:ln>
            <a:effectLst/>
          </p:spPr>
          <p:txBody>
            <a:bodyPr wrap="square" lIns="121917" tIns="121917" rIns="121917" bIns="121917" numCol="1" anchor="t">
              <a:noAutofit/>
            </a:bodyPr>
            <a:lstStyle/>
            <a:p>
              <a:pPr algn="l" defTabSz="1132840">
                <a:spcBef>
                  <a:spcPts val="3200"/>
                </a:spcBef>
                <a:defRPr sz="5600" spc="448">
                  <a:solidFill>
                    <a:srgbClr val="000000"/>
                  </a:solidFill>
                  <a:latin typeface="+mn-lt"/>
                  <a:ea typeface="+mn-ea"/>
                  <a:cs typeface="+mn-cs"/>
                  <a:sym typeface="Montserrat Light"/>
                </a:defRPr>
              </a:pPr>
              <a:endParaRPr/>
            </a:p>
          </p:txBody>
        </p:sp>
      </p:grpSp>
      <p:pic>
        <p:nvPicPr>
          <p:cNvPr id="1174" name="image1.png" descr="image1.png"/>
          <p:cNvPicPr>
            <a:picLocks noChangeAspect="1"/>
          </p:cNvPicPr>
          <p:nvPr/>
        </p:nvPicPr>
        <p:blipFill>
          <a:blip r:embed="rId2"/>
          <a:stretch>
            <a:fillRect/>
          </a:stretch>
        </p:blipFill>
        <p:spPr>
          <a:xfrm>
            <a:off x="-14865" y="8844936"/>
            <a:ext cx="985801" cy="46107"/>
          </a:xfrm>
          <a:prstGeom prst="rect">
            <a:avLst/>
          </a:prstGeom>
          <a:ln w="12700">
            <a:miter lim="400000"/>
          </a:ln>
        </p:spPr>
      </p:pic>
      <p:grpSp>
        <p:nvGrpSpPr>
          <p:cNvPr id="1179" name="Group"/>
          <p:cNvGrpSpPr/>
          <p:nvPr/>
        </p:nvGrpSpPr>
        <p:grpSpPr>
          <a:xfrm>
            <a:off x="22828953" y="350733"/>
            <a:ext cx="928772" cy="681067"/>
            <a:chOff x="0" y="0"/>
            <a:chExt cx="928770" cy="681065"/>
          </a:xfrm>
        </p:grpSpPr>
        <p:sp>
          <p:nvSpPr>
            <p:cNvPr id="1175" name="Shape"/>
            <p:cNvSpPr/>
            <p:nvPr/>
          </p:nvSpPr>
          <p:spPr>
            <a:xfrm>
              <a:off x="-1" y="0"/>
              <a:ext cx="928772" cy="681067"/>
            </a:xfrm>
            <a:custGeom>
              <a:avLst/>
              <a:gdLst/>
              <a:ahLst/>
              <a:cxnLst>
                <a:cxn ang="0">
                  <a:pos x="wd2" y="hd2"/>
                </a:cxn>
                <a:cxn ang="5400000">
                  <a:pos x="wd2" y="hd2"/>
                </a:cxn>
                <a:cxn ang="10800000">
                  <a:pos x="wd2" y="hd2"/>
                </a:cxn>
                <a:cxn ang="16200000">
                  <a:pos x="wd2" y="hd2"/>
                </a:cxn>
              </a:cxnLst>
              <a:rect l="0" t="0" r="r" b="b"/>
              <a:pathLst>
                <a:path w="21600" h="21600" extrusionOk="0">
                  <a:moveTo>
                    <a:pt x="16200" y="0"/>
                  </a:moveTo>
                  <a:lnTo>
                    <a:pt x="5400" y="0"/>
                  </a:lnTo>
                  <a:lnTo>
                    <a:pt x="0" y="10800"/>
                  </a:lnTo>
                  <a:lnTo>
                    <a:pt x="5400" y="21600"/>
                  </a:lnTo>
                  <a:lnTo>
                    <a:pt x="16200" y="21600"/>
                  </a:lnTo>
                  <a:lnTo>
                    <a:pt x="21600" y="10800"/>
                  </a:lnTo>
                  <a:lnTo>
                    <a:pt x="16200" y="0"/>
                  </a:lnTo>
                  <a:close/>
                </a:path>
              </a:pathLst>
            </a:custGeom>
            <a:solidFill>
              <a:srgbClr val="FDC608"/>
            </a:solidFill>
            <a:ln w="12700" cap="flat">
              <a:noFill/>
              <a:miter lim="400000"/>
            </a:ln>
            <a:effectLst/>
          </p:spPr>
          <p:txBody>
            <a:bodyPr wrap="square" lIns="121917" tIns="121917" rIns="121917" bIns="121917" numCol="1" anchor="t">
              <a:noAutofit/>
            </a:bodyPr>
            <a:lstStyle/>
            <a:p>
              <a:pPr algn="l" defTabSz="1132840">
                <a:spcBef>
                  <a:spcPts val="3200"/>
                </a:spcBef>
                <a:defRPr sz="5600" cap="none" spc="448">
                  <a:solidFill>
                    <a:srgbClr val="000000"/>
                  </a:solidFill>
                  <a:latin typeface="Calibri"/>
                  <a:ea typeface="Calibri"/>
                  <a:cs typeface="Calibri"/>
                  <a:sym typeface="Calibri"/>
                </a:defRPr>
              </a:pPr>
              <a:endParaRPr/>
            </a:p>
          </p:txBody>
        </p:sp>
        <p:sp>
          <p:nvSpPr>
            <p:cNvPr id="1176" name="Line"/>
            <p:cNvSpPr/>
            <p:nvPr/>
          </p:nvSpPr>
          <p:spPr>
            <a:xfrm flipH="1">
              <a:off x="367459" y="121402"/>
              <a:ext cx="1" cy="450747"/>
            </a:xfrm>
            <a:prstGeom prst="line">
              <a:avLst/>
            </a:prstGeom>
            <a:noFill/>
            <a:ln w="101600" cap="flat">
              <a:solidFill>
                <a:srgbClr val="3C3C3B"/>
              </a:solidFill>
              <a:prstDash val="solid"/>
              <a:round/>
            </a:ln>
            <a:effectLst/>
          </p:spPr>
          <p:txBody>
            <a:bodyPr wrap="square" lIns="121917" tIns="121917" rIns="121917" bIns="121917" numCol="1" anchor="t">
              <a:noAutofit/>
            </a:bodyPr>
            <a:lstStyle/>
            <a:p>
              <a:pPr algn="l" defTabSz="1132840">
                <a:spcBef>
                  <a:spcPts val="3200"/>
                </a:spcBef>
                <a:defRPr sz="1600" cap="none" spc="602">
                  <a:latin typeface="+mn-lt"/>
                  <a:ea typeface="+mn-ea"/>
                  <a:cs typeface="+mn-cs"/>
                  <a:sym typeface="Montserrat Light"/>
                </a:defRPr>
              </a:pPr>
              <a:endParaRPr/>
            </a:p>
          </p:txBody>
        </p:sp>
        <p:sp>
          <p:nvSpPr>
            <p:cNvPr id="1177" name="Shape"/>
            <p:cNvSpPr/>
            <p:nvPr/>
          </p:nvSpPr>
          <p:spPr>
            <a:xfrm>
              <a:off x="521681" y="280794"/>
              <a:ext cx="103453" cy="11795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5764" y="7369"/>
                  </a:lnTo>
                  <a:lnTo>
                    <a:pt x="14105" y="8659"/>
                  </a:lnTo>
                  <a:lnTo>
                    <a:pt x="11986" y="9827"/>
                  </a:lnTo>
                  <a:lnTo>
                    <a:pt x="6835" y="11905"/>
                  </a:lnTo>
                  <a:lnTo>
                    <a:pt x="3692" y="12571"/>
                  </a:lnTo>
                  <a:lnTo>
                    <a:pt x="0" y="12866"/>
                  </a:lnTo>
                  <a:lnTo>
                    <a:pt x="10128" y="14784"/>
                  </a:lnTo>
                  <a:lnTo>
                    <a:pt x="16698" y="17495"/>
                  </a:lnTo>
                  <a:lnTo>
                    <a:pt x="20319" y="20075"/>
                  </a:lnTo>
                  <a:lnTo>
                    <a:pt x="21600" y="21600"/>
                  </a:lnTo>
                  <a:lnTo>
                    <a:pt x="21600" y="0"/>
                  </a:lnTo>
                  <a:close/>
                </a:path>
              </a:pathLst>
            </a:custGeom>
            <a:solidFill>
              <a:srgbClr val="3C3C3B"/>
            </a:solidFill>
            <a:ln w="12700" cap="flat">
              <a:noFill/>
              <a:miter lim="400000"/>
            </a:ln>
            <a:effectLst/>
          </p:spPr>
          <p:txBody>
            <a:bodyPr wrap="square" lIns="121917" tIns="121917" rIns="121917" bIns="121917" numCol="1" anchor="t">
              <a:noAutofit/>
            </a:bodyPr>
            <a:lstStyle/>
            <a:p>
              <a:pPr algn="l" defTabSz="1132840">
                <a:spcBef>
                  <a:spcPts val="3200"/>
                </a:spcBef>
                <a:defRPr sz="5600" cap="none" spc="448">
                  <a:solidFill>
                    <a:srgbClr val="000000"/>
                  </a:solidFill>
                  <a:latin typeface="Calibri"/>
                  <a:ea typeface="Calibri"/>
                  <a:cs typeface="Calibri"/>
                  <a:sym typeface="Calibri"/>
                </a:defRPr>
              </a:pPr>
              <a:endParaRPr/>
            </a:p>
          </p:txBody>
        </p:sp>
        <p:sp>
          <p:nvSpPr>
            <p:cNvPr id="1178" name="Shape"/>
            <p:cNvSpPr/>
            <p:nvPr/>
          </p:nvSpPr>
          <p:spPr>
            <a:xfrm>
              <a:off x="464739" y="121416"/>
              <a:ext cx="160400" cy="8980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11103" y="3740"/>
                  </a:lnTo>
                  <a:lnTo>
                    <a:pt x="17613" y="10915"/>
                  </a:lnTo>
                  <a:lnTo>
                    <a:pt x="20716" y="18033"/>
                  </a:lnTo>
                  <a:lnTo>
                    <a:pt x="21600" y="21600"/>
                  </a:lnTo>
                  <a:lnTo>
                    <a:pt x="21600" y="0"/>
                  </a:lnTo>
                  <a:close/>
                </a:path>
              </a:pathLst>
            </a:custGeom>
            <a:solidFill>
              <a:srgbClr val="3C3C3B"/>
            </a:solidFill>
            <a:ln w="12700" cap="flat">
              <a:noFill/>
              <a:miter lim="400000"/>
            </a:ln>
            <a:effectLst/>
          </p:spPr>
          <p:txBody>
            <a:bodyPr wrap="square" lIns="121917" tIns="121917" rIns="121917" bIns="121917" numCol="1" anchor="t">
              <a:noAutofit/>
            </a:bodyPr>
            <a:lstStyle/>
            <a:p>
              <a:pPr algn="l" defTabSz="1132840">
                <a:spcBef>
                  <a:spcPts val="3200"/>
                </a:spcBef>
                <a:defRPr sz="5600" cap="none" spc="448">
                  <a:solidFill>
                    <a:srgbClr val="000000"/>
                  </a:solidFill>
                  <a:latin typeface="Calibri"/>
                  <a:ea typeface="Calibri"/>
                  <a:cs typeface="Calibri"/>
                  <a:sym typeface="Calibri"/>
                </a:defRPr>
              </a:pPr>
              <a:endParaRPr/>
            </a:p>
          </p:txBody>
        </p:sp>
      </p:grpSp>
      <p:sp>
        <p:nvSpPr>
          <p:cNvPr id="1180" name="PAGE"/>
          <p:cNvSpPr txBox="1"/>
          <p:nvPr/>
        </p:nvSpPr>
        <p:spPr>
          <a:xfrm rot="5400000">
            <a:off x="49836" y="9458607"/>
            <a:ext cx="1160241" cy="4470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917" tIns="121917" rIns="121917" bIns="121917" anchor="b">
            <a:normAutofit/>
          </a:bodyPr>
          <a:lstStyle>
            <a:lvl1pPr algn="l" defTabSz="1223634">
              <a:lnSpc>
                <a:spcPct val="100000"/>
              </a:lnSpc>
              <a:spcBef>
                <a:spcPts val="1300"/>
              </a:spcBef>
              <a:defRPr sz="1200" cap="none" spc="960">
                <a:solidFill>
                  <a:srgbClr val="53585F">
                    <a:alpha val="63000"/>
                  </a:srgbClr>
                </a:solidFill>
              </a:defRPr>
            </a:lvl1pPr>
          </a:lstStyle>
          <a:p>
            <a:r>
              <a:t>PAGE</a:t>
            </a:r>
          </a:p>
        </p:txBody>
      </p:sp>
      <p:pic>
        <p:nvPicPr>
          <p:cNvPr id="1181" name="image2.png" descr="image2.png"/>
          <p:cNvPicPr>
            <a:picLocks noChangeAspect="1"/>
          </p:cNvPicPr>
          <p:nvPr/>
        </p:nvPicPr>
        <p:blipFill>
          <a:blip r:embed="rId3"/>
          <a:stretch>
            <a:fillRect/>
          </a:stretch>
        </p:blipFill>
        <p:spPr>
          <a:xfrm>
            <a:off x="271919" y="10439796"/>
            <a:ext cx="711204" cy="609607"/>
          </a:xfrm>
          <a:prstGeom prst="rect">
            <a:avLst/>
          </a:prstGeom>
          <a:ln w="12700">
            <a:miter lim="400000"/>
          </a:ln>
        </p:spPr>
      </p:pic>
      <p:sp>
        <p:nvSpPr>
          <p:cNvPr id="1182" name="Slide Number"/>
          <p:cNvSpPr txBox="1">
            <a:spLocks noGrp="1"/>
          </p:cNvSpPr>
          <p:nvPr>
            <p:ph type="sldNum" sz="quarter" idx="2"/>
          </p:nvPr>
        </p:nvSpPr>
        <p:spPr>
          <a:xfrm>
            <a:off x="373877" y="10468864"/>
            <a:ext cx="507285" cy="510535"/>
          </a:xfrm>
          <a:prstGeom prst="rect">
            <a:avLst/>
          </a:prstGeom>
        </p:spPr>
        <p:txBody>
          <a:bodyPr lIns="121917" tIns="121917" rIns="121917" bIns="121917" anchor="t"/>
          <a:lstStyle>
            <a:lvl1pPr algn="ctr" defTabSz="1390498">
              <a:defRPr sz="1600" spc="0">
                <a:solidFill>
                  <a:srgbClr val="989898"/>
                </a:solidFill>
                <a:latin typeface="+mn-lt"/>
                <a:ea typeface="+mn-ea"/>
                <a:cs typeface="+mn-cs"/>
                <a:sym typeface="Montserrat Light"/>
              </a:defRPr>
            </a:lvl1pPr>
          </a:lstStyle>
          <a:p>
            <a:fld id="{86CB4B4D-7CA3-9044-876B-883B54F8677D}" type="slidenum">
              <a:t>‹#›</a:t>
            </a:fld>
            <a:endParaRPr/>
          </a:p>
        </p:txBody>
      </p:sp>
      <p:sp>
        <p:nvSpPr>
          <p:cNvPr id="1183" name="Rectangle"/>
          <p:cNvSpPr>
            <a:spLocks noGrp="1"/>
          </p:cNvSpPr>
          <p:nvPr>
            <p:ph type="body" sz="quarter" idx="21"/>
          </p:nvPr>
        </p:nvSpPr>
        <p:spPr>
          <a:xfrm>
            <a:off x="2143676" y="2274207"/>
            <a:ext cx="5753820" cy="5853794"/>
          </a:xfrm>
          <a:prstGeom prst="rect">
            <a:avLst/>
          </a:prstGeom>
        </p:spPr>
        <p:txBody>
          <a:bodyPr lIns="99327" tIns="99327" rIns="99327" bIns="99327">
            <a:normAutofit/>
          </a:bodyPr>
          <a:lstStyle/>
          <a:p>
            <a:pPr marL="0" indent="0">
              <a:lnSpc>
                <a:spcPct val="90000"/>
              </a:lnSpc>
              <a:spcBef>
                <a:spcPts val="1000"/>
              </a:spcBef>
              <a:buSzTx/>
              <a:buFontTx/>
              <a:buNone/>
              <a:defRPr sz="3400" spc="272">
                <a:latin typeface="+mn-lt"/>
                <a:ea typeface="+mn-ea"/>
                <a:cs typeface="+mn-cs"/>
                <a:sym typeface="Montserrat Light"/>
              </a:defRPr>
            </a:pPr>
            <a:endParaRPr/>
          </a:p>
        </p:txBody>
      </p:sp>
      <p:sp>
        <p:nvSpPr>
          <p:cNvPr id="1184" name="Line"/>
          <p:cNvSpPr/>
          <p:nvPr/>
        </p:nvSpPr>
        <p:spPr>
          <a:xfrm flipH="1" flipV="1">
            <a:off x="9572040" y="11671296"/>
            <a:ext cx="12290811" cy="1"/>
          </a:xfrm>
          <a:prstGeom prst="line">
            <a:avLst/>
          </a:prstGeom>
          <a:ln w="25400">
            <a:solidFill>
              <a:srgbClr val="3A3B41"/>
            </a:solidFill>
            <a:prstDash val="dash"/>
          </a:ln>
        </p:spPr>
        <p:txBody>
          <a:bodyPr lIns="121917" tIns="121917" rIns="121917" bIns="121917"/>
          <a:lstStyle/>
          <a:p>
            <a:pPr algn="l" defTabSz="1132840">
              <a:spcBef>
                <a:spcPts val="3200"/>
              </a:spcBef>
              <a:defRPr sz="1600" cap="none" spc="602">
                <a:latin typeface="+mn-lt"/>
                <a:ea typeface="+mn-ea"/>
                <a:cs typeface="+mn-cs"/>
                <a:sym typeface="Montserrat Light"/>
              </a:defRPr>
            </a:pPr>
            <a:endParaRPr/>
          </a:p>
        </p:txBody>
      </p:sp>
      <p:sp>
        <p:nvSpPr>
          <p:cNvPr id="1185" name="Line"/>
          <p:cNvSpPr/>
          <p:nvPr/>
        </p:nvSpPr>
        <p:spPr>
          <a:xfrm>
            <a:off x="9572031" y="7360709"/>
            <a:ext cx="1" cy="33868"/>
          </a:xfrm>
          <a:prstGeom prst="line">
            <a:avLst/>
          </a:prstGeom>
          <a:ln w="3175">
            <a:solidFill>
              <a:srgbClr val="3A3B41"/>
            </a:solidFill>
          </a:ln>
        </p:spPr>
        <p:txBody>
          <a:bodyPr lIns="121917" tIns="121917" rIns="121917" bIns="121917"/>
          <a:lstStyle/>
          <a:p>
            <a:pPr algn="l" defTabSz="1132840">
              <a:spcBef>
                <a:spcPts val="3200"/>
              </a:spcBef>
              <a:defRPr sz="1600" cap="none" spc="602">
                <a:latin typeface="+mn-lt"/>
                <a:ea typeface="+mn-ea"/>
                <a:cs typeface="+mn-cs"/>
                <a:sym typeface="Montserrat Light"/>
              </a:defRPr>
            </a:pPr>
            <a:endParaRPr/>
          </a:p>
        </p:txBody>
      </p:sp>
      <p:sp>
        <p:nvSpPr>
          <p:cNvPr id="1186" name="Line"/>
          <p:cNvSpPr/>
          <p:nvPr/>
        </p:nvSpPr>
        <p:spPr>
          <a:xfrm>
            <a:off x="9572031" y="7360709"/>
            <a:ext cx="1" cy="33868"/>
          </a:xfrm>
          <a:prstGeom prst="line">
            <a:avLst/>
          </a:prstGeom>
          <a:ln w="3175">
            <a:solidFill>
              <a:srgbClr val="3A3B41"/>
            </a:solidFill>
          </a:ln>
        </p:spPr>
        <p:txBody>
          <a:bodyPr lIns="121917" tIns="121917" rIns="121917" bIns="121917"/>
          <a:lstStyle/>
          <a:p>
            <a:pPr algn="l" defTabSz="1132840">
              <a:spcBef>
                <a:spcPts val="3200"/>
              </a:spcBef>
              <a:defRPr sz="1600" cap="none" spc="602">
                <a:latin typeface="+mn-lt"/>
                <a:ea typeface="+mn-ea"/>
                <a:cs typeface="+mn-cs"/>
                <a:sym typeface="Montserrat Light"/>
              </a:defRPr>
            </a:pPr>
            <a:endParaRPr/>
          </a:p>
        </p:txBody>
      </p:sp>
      <p:sp>
        <p:nvSpPr>
          <p:cNvPr id="1187" name="Line"/>
          <p:cNvSpPr/>
          <p:nvPr/>
        </p:nvSpPr>
        <p:spPr>
          <a:xfrm flipH="1" flipV="1">
            <a:off x="9572040" y="9286888"/>
            <a:ext cx="12290811" cy="1"/>
          </a:xfrm>
          <a:prstGeom prst="line">
            <a:avLst/>
          </a:prstGeom>
          <a:ln w="25400">
            <a:solidFill>
              <a:srgbClr val="3A3B41"/>
            </a:solidFill>
            <a:prstDash val="dash"/>
          </a:ln>
        </p:spPr>
        <p:txBody>
          <a:bodyPr lIns="121917" tIns="121917" rIns="121917" bIns="121917"/>
          <a:lstStyle/>
          <a:p>
            <a:pPr algn="l" defTabSz="1132840">
              <a:spcBef>
                <a:spcPts val="3200"/>
              </a:spcBef>
              <a:defRPr sz="1600" cap="none" spc="602">
                <a:latin typeface="+mn-lt"/>
                <a:ea typeface="+mn-ea"/>
                <a:cs typeface="+mn-cs"/>
                <a:sym typeface="Montserrat Light"/>
              </a:defRPr>
            </a:pPr>
            <a:endParaRPr/>
          </a:p>
        </p:txBody>
      </p:sp>
      <p:sp>
        <p:nvSpPr>
          <p:cNvPr id="1188" name="Line"/>
          <p:cNvSpPr/>
          <p:nvPr/>
        </p:nvSpPr>
        <p:spPr>
          <a:xfrm>
            <a:off x="9572031" y="9280901"/>
            <a:ext cx="1" cy="33868"/>
          </a:xfrm>
          <a:prstGeom prst="line">
            <a:avLst/>
          </a:prstGeom>
          <a:ln w="3175">
            <a:solidFill>
              <a:srgbClr val="3A3B41"/>
            </a:solidFill>
          </a:ln>
        </p:spPr>
        <p:txBody>
          <a:bodyPr lIns="121917" tIns="121917" rIns="121917" bIns="121917"/>
          <a:lstStyle/>
          <a:p>
            <a:pPr algn="l" defTabSz="1132840">
              <a:spcBef>
                <a:spcPts val="3200"/>
              </a:spcBef>
              <a:defRPr sz="1600" cap="none" spc="602">
                <a:latin typeface="+mn-lt"/>
                <a:ea typeface="+mn-ea"/>
                <a:cs typeface="+mn-cs"/>
                <a:sym typeface="Montserrat Light"/>
              </a:defRPr>
            </a:pPr>
            <a:endParaRPr/>
          </a:p>
        </p:txBody>
      </p:sp>
      <p:sp>
        <p:nvSpPr>
          <p:cNvPr id="1189" name="Line"/>
          <p:cNvSpPr/>
          <p:nvPr/>
        </p:nvSpPr>
        <p:spPr>
          <a:xfrm>
            <a:off x="9572031" y="9280901"/>
            <a:ext cx="1" cy="33868"/>
          </a:xfrm>
          <a:prstGeom prst="line">
            <a:avLst/>
          </a:prstGeom>
          <a:ln w="3175">
            <a:solidFill>
              <a:srgbClr val="3A3B41"/>
            </a:solidFill>
          </a:ln>
        </p:spPr>
        <p:txBody>
          <a:bodyPr lIns="121917" tIns="121917" rIns="121917" bIns="121917"/>
          <a:lstStyle/>
          <a:p>
            <a:pPr algn="l" defTabSz="1132840">
              <a:spcBef>
                <a:spcPts val="3200"/>
              </a:spcBef>
              <a:defRPr sz="1600" cap="none" spc="602">
                <a:latin typeface="+mn-lt"/>
                <a:ea typeface="+mn-ea"/>
                <a:cs typeface="+mn-cs"/>
                <a:sym typeface="Montserrat Light"/>
              </a:defRPr>
            </a:pPr>
            <a:endParaRPr/>
          </a:p>
        </p:txBody>
      </p:sp>
      <p:sp>
        <p:nvSpPr>
          <p:cNvPr id="1190" name="Line"/>
          <p:cNvSpPr/>
          <p:nvPr/>
        </p:nvSpPr>
        <p:spPr>
          <a:xfrm flipH="1" flipV="1">
            <a:off x="9572040" y="8066554"/>
            <a:ext cx="12290811" cy="1"/>
          </a:xfrm>
          <a:prstGeom prst="line">
            <a:avLst/>
          </a:prstGeom>
          <a:ln w="25400">
            <a:solidFill>
              <a:srgbClr val="3A3B41"/>
            </a:solidFill>
            <a:prstDash val="dash"/>
          </a:ln>
        </p:spPr>
        <p:txBody>
          <a:bodyPr lIns="121917" tIns="121917" rIns="121917" bIns="121917"/>
          <a:lstStyle/>
          <a:p>
            <a:pPr algn="l" defTabSz="1132840">
              <a:spcBef>
                <a:spcPts val="3200"/>
              </a:spcBef>
              <a:defRPr sz="1600" cap="none" spc="602">
                <a:latin typeface="+mn-lt"/>
                <a:ea typeface="+mn-ea"/>
                <a:cs typeface="+mn-cs"/>
                <a:sym typeface="Montserrat Light"/>
              </a:defRPr>
            </a:pPr>
            <a:endParaRPr/>
          </a:p>
        </p:txBody>
      </p:sp>
      <p:sp>
        <p:nvSpPr>
          <p:cNvPr id="1191" name="Line"/>
          <p:cNvSpPr/>
          <p:nvPr/>
        </p:nvSpPr>
        <p:spPr>
          <a:xfrm>
            <a:off x="9572031" y="8320805"/>
            <a:ext cx="1" cy="33867"/>
          </a:xfrm>
          <a:prstGeom prst="line">
            <a:avLst/>
          </a:prstGeom>
          <a:ln w="3175">
            <a:solidFill>
              <a:srgbClr val="3A3B41"/>
            </a:solidFill>
          </a:ln>
        </p:spPr>
        <p:txBody>
          <a:bodyPr lIns="121917" tIns="121917" rIns="121917" bIns="121917"/>
          <a:lstStyle/>
          <a:p>
            <a:pPr algn="l" defTabSz="1132840">
              <a:spcBef>
                <a:spcPts val="3200"/>
              </a:spcBef>
              <a:defRPr sz="1600" cap="none" spc="602">
                <a:latin typeface="+mn-lt"/>
                <a:ea typeface="+mn-ea"/>
                <a:cs typeface="+mn-cs"/>
                <a:sym typeface="Montserrat Light"/>
              </a:defRPr>
            </a:pPr>
            <a:endParaRPr/>
          </a:p>
        </p:txBody>
      </p:sp>
      <p:sp>
        <p:nvSpPr>
          <p:cNvPr id="1192" name="Line"/>
          <p:cNvSpPr/>
          <p:nvPr/>
        </p:nvSpPr>
        <p:spPr>
          <a:xfrm>
            <a:off x="9572031" y="8320805"/>
            <a:ext cx="1" cy="33867"/>
          </a:xfrm>
          <a:prstGeom prst="line">
            <a:avLst/>
          </a:prstGeom>
          <a:ln w="3175">
            <a:solidFill>
              <a:srgbClr val="3A3B41"/>
            </a:solidFill>
          </a:ln>
        </p:spPr>
        <p:txBody>
          <a:bodyPr lIns="121917" tIns="121917" rIns="121917" bIns="121917"/>
          <a:lstStyle/>
          <a:p>
            <a:pPr algn="l" defTabSz="1132840">
              <a:spcBef>
                <a:spcPts val="3200"/>
              </a:spcBef>
              <a:defRPr sz="1600" cap="none" spc="602">
                <a:latin typeface="+mn-lt"/>
                <a:ea typeface="+mn-ea"/>
                <a:cs typeface="+mn-cs"/>
                <a:sym typeface="Montserrat Light"/>
              </a:defRPr>
            </a:pPr>
            <a:endParaRPr/>
          </a:p>
        </p:txBody>
      </p:sp>
      <p:sp>
        <p:nvSpPr>
          <p:cNvPr id="1193" name="Line"/>
          <p:cNvSpPr/>
          <p:nvPr/>
        </p:nvSpPr>
        <p:spPr>
          <a:xfrm flipH="1" flipV="1">
            <a:off x="9572040" y="6872482"/>
            <a:ext cx="12290811" cy="1"/>
          </a:xfrm>
          <a:prstGeom prst="line">
            <a:avLst/>
          </a:prstGeom>
          <a:ln w="25400">
            <a:solidFill>
              <a:srgbClr val="3A3B41"/>
            </a:solidFill>
            <a:prstDash val="dash"/>
          </a:ln>
        </p:spPr>
        <p:txBody>
          <a:bodyPr lIns="121917" tIns="121917" rIns="121917" bIns="121917"/>
          <a:lstStyle/>
          <a:p>
            <a:pPr algn="l" defTabSz="1132840">
              <a:spcBef>
                <a:spcPts val="3200"/>
              </a:spcBef>
              <a:defRPr sz="1600" cap="none" spc="602">
                <a:latin typeface="+mn-lt"/>
                <a:ea typeface="+mn-ea"/>
                <a:cs typeface="+mn-cs"/>
                <a:sym typeface="Montserrat Light"/>
              </a:defRPr>
            </a:pPr>
            <a:endParaRPr/>
          </a:p>
        </p:txBody>
      </p:sp>
      <p:sp>
        <p:nvSpPr>
          <p:cNvPr id="1194" name="Line"/>
          <p:cNvSpPr/>
          <p:nvPr/>
        </p:nvSpPr>
        <p:spPr>
          <a:xfrm>
            <a:off x="9572031" y="6400613"/>
            <a:ext cx="1" cy="33867"/>
          </a:xfrm>
          <a:prstGeom prst="line">
            <a:avLst/>
          </a:prstGeom>
          <a:ln w="3175">
            <a:solidFill>
              <a:srgbClr val="3A3B41"/>
            </a:solidFill>
          </a:ln>
        </p:spPr>
        <p:txBody>
          <a:bodyPr lIns="121917" tIns="121917" rIns="121917" bIns="121917"/>
          <a:lstStyle/>
          <a:p>
            <a:pPr algn="l" defTabSz="1132840">
              <a:spcBef>
                <a:spcPts val="3200"/>
              </a:spcBef>
              <a:defRPr sz="1600" cap="none" spc="602">
                <a:latin typeface="+mn-lt"/>
                <a:ea typeface="+mn-ea"/>
                <a:cs typeface="+mn-cs"/>
                <a:sym typeface="Montserrat Light"/>
              </a:defRPr>
            </a:pPr>
            <a:endParaRPr/>
          </a:p>
        </p:txBody>
      </p:sp>
      <p:sp>
        <p:nvSpPr>
          <p:cNvPr id="1195" name="Line"/>
          <p:cNvSpPr/>
          <p:nvPr/>
        </p:nvSpPr>
        <p:spPr>
          <a:xfrm>
            <a:off x="9572031" y="6400613"/>
            <a:ext cx="1" cy="33867"/>
          </a:xfrm>
          <a:prstGeom prst="line">
            <a:avLst/>
          </a:prstGeom>
          <a:ln w="3175">
            <a:solidFill>
              <a:srgbClr val="3A3B41"/>
            </a:solidFill>
          </a:ln>
        </p:spPr>
        <p:txBody>
          <a:bodyPr lIns="121917" tIns="121917" rIns="121917" bIns="121917"/>
          <a:lstStyle/>
          <a:p>
            <a:pPr algn="l" defTabSz="1132840">
              <a:spcBef>
                <a:spcPts val="3200"/>
              </a:spcBef>
              <a:defRPr sz="1600" cap="none" spc="602">
                <a:latin typeface="+mn-lt"/>
                <a:ea typeface="+mn-ea"/>
                <a:cs typeface="+mn-cs"/>
                <a:sym typeface="Montserrat Light"/>
              </a:defRPr>
            </a:pPr>
            <a:endParaRPr/>
          </a:p>
        </p:txBody>
      </p:sp>
      <p:sp>
        <p:nvSpPr>
          <p:cNvPr id="1196" name="Line"/>
          <p:cNvSpPr/>
          <p:nvPr/>
        </p:nvSpPr>
        <p:spPr>
          <a:xfrm flipH="1" flipV="1">
            <a:off x="9572040" y="5639424"/>
            <a:ext cx="12290811" cy="1"/>
          </a:xfrm>
          <a:prstGeom prst="line">
            <a:avLst/>
          </a:prstGeom>
          <a:ln w="25400">
            <a:solidFill>
              <a:srgbClr val="3A3B41"/>
            </a:solidFill>
            <a:prstDash val="dash"/>
          </a:ln>
        </p:spPr>
        <p:txBody>
          <a:bodyPr lIns="121917" tIns="121917" rIns="121917" bIns="121917"/>
          <a:lstStyle/>
          <a:p>
            <a:pPr algn="l" defTabSz="1132840">
              <a:spcBef>
                <a:spcPts val="3200"/>
              </a:spcBef>
              <a:defRPr sz="1600" cap="none" spc="602">
                <a:latin typeface="+mn-lt"/>
                <a:ea typeface="+mn-ea"/>
                <a:cs typeface="+mn-cs"/>
                <a:sym typeface="Montserrat Light"/>
              </a:defRPr>
            </a:pPr>
            <a:endParaRPr/>
          </a:p>
        </p:txBody>
      </p:sp>
      <p:sp>
        <p:nvSpPr>
          <p:cNvPr id="1197" name="Line"/>
          <p:cNvSpPr/>
          <p:nvPr/>
        </p:nvSpPr>
        <p:spPr>
          <a:xfrm>
            <a:off x="9572031" y="5440517"/>
            <a:ext cx="1" cy="33867"/>
          </a:xfrm>
          <a:prstGeom prst="line">
            <a:avLst/>
          </a:prstGeom>
          <a:ln w="3175">
            <a:solidFill>
              <a:srgbClr val="3A3B41"/>
            </a:solidFill>
          </a:ln>
        </p:spPr>
        <p:txBody>
          <a:bodyPr lIns="121917" tIns="121917" rIns="121917" bIns="121917"/>
          <a:lstStyle/>
          <a:p>
            <a:pPr algn="l" defTabSz="1132840">
              <a:spcBef>
                <a:spcPts val="3200"/>
              </a:spcBef>
              <a:defRPr sz="1600" cap="none" spc="602">
                <a:latin typeface="+mn-lt"/>
                <a:ea typeface="+mn-ea"/>
                <a:cs typeface="+mn-cs"/>
                <a:sym typeface="Montserrat Light"/>
              </a:defRPr>
            </a:pPr>
            <a:endParaRPr/>
          </a:p>
        </p:txBody>
      </p:sp>
      <p:sp>
        <p:nvSpPr>
          <p:cNvPr id="1198" name="Line"/>
          <p:cNvSpPr/>
          <p:nvPr/>
        </p:nvSpPr>
        <p:spPr>
          <a:xfrm>
            <a:off x="9572031" y="5440517"/>
            <a:ext cx="1" cy="33867"/>
          </a:xfrm>
          <a:prstGeom prst="line">
            <a:avLst/>
          </a:prstGeom>
          <a:ln w="3175">
            <a:solidFill>
              <a:srgbClr val="3A3B41"/>
            </a:solidFill>
          </a:ln>
        </p:spPr>
        <p:txBody>
          <a:bodyPr lIns="121917" tIns="121917" rIns="121917" bIns="121917"/>
          <a:lstStyle/>
          <a:p>
            <a:pPr algn="l" defTabSz="1132840">
              <a:spcBef>
                <a:spcPts val="3200"/>
              </a:spcBef>
              <a:defRPr sz="1600" cap="none" spc="602">
                <a:latin typeface="+mn-lt"/>
                <a:ea typeface="+mn-ea"/>
                <a:cs typeface="+mn-cs"/>
                <a:sym typeface="Montserrat Light"/>
              </a:defRPr>
            </a:pPr>
            <a:endParaRPr/>
          </a:p>
        </p:txBody>
      </p:sp>
      <p:sp>
        <p:nvSpPr>
          <p:cNvPr id="1199" name="Line"/>
          <p:cNvSpPr/>
          <p:nvPr/>
        </p:nvSpPr>
        <p:spPr>
          <a:xfrm flipH="1" flipV="1">
            <a:off x="9572040" y="4436695"/>
            <a:ext cx="12290811" cy="1"/>
          </a:xfrm>
          <a:prstGeom prst="line">
            <a:avLst/>
          </a:prstGeom>
          <a:ln w="25400">
            <a:solidFill>
              <a:srgbClr val="3A3B41"/>
            </a:solidFill>
            <a:prstDash val="dash"/>
          </a:ln>
        </p:spPr>
        <p:txBody>
          <a:bodyPr lIns="121917" tIns="121917" rIns="121917" bIns="121917"/>
          <a:lstStyle/>
          <a:p>
            <a:pPr algn="l" defTabSz="1132840">
              <a:spcBef>
                <a:spcPts val="3200"/>
              </a:spcBef>
              <a:defRPr sz="1600" cap="none" spc="602">
                <a:latin typeface="+mn-lt"/>
                <a:ea typeface="+mn-ea"/>
                <a:cs typeface="+mn-cs"/>
                <a:sym typeface="Montserrat Light"/>
              </a:defRPr>
            </a:pPr>
            <a:endParaRPr/>
          </a:p>
        </p:txBody>
      </p:sp>
      <p:sp>
        <p:nvSpPr>
          <p:cNvPr id="1200" name="Line"/>
          <p:cNvSpPr/>
          <p:nvPr/>
        </p:nvSpPr>
        <p:spPr>
          <a:xfrm>
            <a:off x="9572031" y="4480421"/>
            <a:ext cx="1" cy="33867"/>
          </a:xfrm>
          <a:prstGeom prst="line">
            <a:avLst/>
          </a:prstGeom>
          <a:ln w="3175">
            <a:solidFill>
              <a:srgbClr val="3A3B41"/>
            </a:solidFill>
          </a:ln>
        </p:spPr>
        <p:txBody>
          <a:bodyPr lIns="121917" tIns="121917" rIns="121917" bIns="121917"/>
          <a:lstStyle/>
          <a:p>
            <a:pPr algn="l" defTabSz="1132840">
              <a:spcBef>
                <a:spcPts val="3200"/>
              </a:spcBef>
              <a:defRPr sz="1600" cap="none" spc="602">
                <a:latin typeface="+mn-lt"/>
                <a:ea typeface="+mn-ea"/>
                <a:cs typeface="+mn-cs"/>
                <a:sym typeface="Montserrat Light"/>
              </a:defRPr>
            </a:pPr>
            <a:endParaRPr/>
          </a:p>
        </p:txBody>
      </p:sp>
      <p:sp>
        <p:nvSpPr>
          <p:cNvPr id="1201" name="Line"/>
          <p:cNvSpPr/>
          <p:nvPr/>
        </p:nvSpPr>
        <p:spPr>
          <a:xfrm>
            <a:off x="9572031" y="4480421"/>
            <a:ext cx="1" cy="33867"/>
          </a:xfrm>
          <a:prstGeom prst="line">
            <a:avLst/>
          </a:prstGeom>
          <a:ln w="3175">
            <a:solidFill>
              <a:srgbClr val="3A3B41"/>
            </a:solidFill>
          </a:ln>
        </p:spPr>
        <p:txBody>
          <a:bodyPr lIns="121917" tIns="121917" rIns="121917" bIns="121917"/>
          <a:lstStyle/>
          <a:p>
            <a:pPr algn="l" defTabSz="1132840">
              <a:spcBef>
                <a:spcPts val="3200"/>
              </a:spcBef>
              <a:defRPr sz="1600" cap="none" spc="602">
                <a:latin typeface="+mn-lt"/>
                <a:ea typeface="+mn-ea"/>
                <a:cs typeface="+mn-cs"/>
                <a:sym typeface="Montserrat Light"/>
              </a:defRPr>
            </a:pPr>
            <a:endParaRPr/>
          </a:p>
        </p:txBody>
      </p:sp>
      <p:sp>
        <p:nvSpPr>
          <p:cNvPr id="1202" name="Line"/>
          <p:cNvSpPr/>
          <p:nvPr/>
        </p:nvSpPr>
        <p:spPr>
          <a:xfrm flipH="1" flipV="1">
            <a:off x="9572040" y="3264301"/>
            <a:ext cx="12290811" cy="1"/>
          </a:xfrm>
          <a:prstGeom prst="line">
            <a:avLst/>
          </a:prstGeom>
          <a:ln w="25400">
            <a:solidFill>
              <a:srgbClr val="3A3B41"/>
            </a:solidFill>
            <a:prstDash val="dash"/>
          </a:ln>
        </p:spPr>
        <p:txBody>
          <a:bodyPr lIns="121917" tIns="121917" rIns="121917" bIns="121917"/>
          <a:lstStyle/>
          <a:p>
            <a:pPr algn="l" defTabSz="1132840">
              <a:spcBef>
                <a:spcPts val="3200"/>
              </a:spcBef>
              <a:defRPr sz="1600" cap="none" spc="602">
                <a:latin typeface="+mn-lt"/>
                <a:ea typeface="+mn-ea"/>
                <a:cs typeface="+mn-cs"/>
                <a:sym typeface="Montserrat Light"/>
              </a:defRPr>
            </a:pPr>
            <a:endParaRPr/>
          </a:p>
        </p:txBody>
      </p:sp>
      <p:sp>
        <p:nvSpPr>
          <p:cNvPr id="1203" name="Line"/>
          <p:cNvSpPr/>
          <p:nvPr/>
        </p:nvSpPr>
        <p:spPr>
          <a:xfrm>
            <a:off x="9572031" y="3520325"/>
            <a:ext cx="1" cy="33867"/>
          </a:xfrm>
          <a:prstGeom prst="line">
            <a:avLst/>
          </a:prstGeom>
          <a:ln w="3175">
            <a:solidFill>
              <a:srgbClr val="3A3B41"/>
            </a:solidFill>
          </a:ln>
        </p:spPr>
        <p:txBody>
          <a:bodyPr lIns="121917" tIns="121917" rIns="121917" bIns="121917"/>
          <a:lstStyle/>
          <a:p>
            <a:pPr algn="l" defTabSz="1132840">
              <a:spcBef>
                <a:spcPts val="3200"/>
              </a:spcBef>
              <a:defRPr sz="1600" cap="none" spc="602">
                <a:latin typeface="+mn-lt"/>
                <a:ea typeface="+mn-ea"/>
                <a:cs typeface="+mn-cs"/>
                <a:sym typeface="Montserrat Light"/>
              </a:defRPr>
            </a:pPr>
            <a:endParaRPr/>
          </a:p>
        </p:txBody>
      </p:sp>
      <p:sp>
        <p:nvSpPr>
          <p:cNvPr id="1204" name="Line"/>
          <p:cNvSpPr/>
          <p:nvPr/>
        </p:nvSpPr>
        <p:spPr>
          <a:xfrm>
            <a:off x="9572031" y="3520325"/>
            <a:ext cx="1" cy="33867"/>
          </a:xfrm>
          <a:prstGeom prst="line">
            <a:avLst/>
          </a:prstGeom>
          <a:ln w="3175">
            <a:solidFill>
              <a:srgbClr val="3A3B41"/>
            </a:solidFill>
          </a:ln>
        </p:spPr>
        <p:txBody>
          <a:bodyPr lIns="121917" tIns="121917" rIns="121917" bIns="121917"/>
          <a:lstStyle/>
          <a:p>
            <a:pPr algn="l" defTabSz="1132840">
              <a:spcBef>
                <a:spcPts val="3200"/>
              </a:spcBef>
              <a:defRPr sz="1600" cap="none" spc="602">
                <a:latin typeface="+mn-lt"/>
                <a:ea typeface="+mn-ea"/>
                <a:cs typeface="+mn-cs"/>
                <a:sym typeface="Montserrat Light"/>
              </a:defRPr>
            </a:pPr>
            <a:endParaRPr/>
          </a:p>
        </p:txBody>
      </p:sp>
      <p:sp>
        <p:nvSpPr>
          <p:cNvPr id="1205" name="Line"/>
          <p:cNvSpPr/>
          <p:nvPr/>
        </p:nvSpPr>
        <p:spPr>
          <a:xfrm>
            <a:off x="9572031" y="12161185"/>
            <a:ext cx="1" cy="33868"/>
          </a:xfrm>
          <a:prstGeom prst="line">
            <a:avLst/>
          </a:prstGeom>
          <a:ln w="3175">
            <a:solidFill>
              <a:srgbClr val="3A3B41"/>
            </a:solidFill>
          </a:ln>
        </p:spPr>
        <p:txBody>
          <a:bodyPr lIns="121917" tIns="121917" rIns="121917" bIns="121917"/>
          <a:lstStyle/>
          <a:p>
            <a:pPr algn="l" defTabSz="1132840">
              <a:spcBef>
                <a:spcPts val="3200"/>
              </a:spcBef>
              <a:defRPr sz="1600" cap="none" spc="602">
                <a:latin typeface="+mn-lt"/>
                <a:ea typeface="+mn-ea"/>
                <a:cs typeface="+mn-cs"/>
                <a:sym typeface="Montserrat Light"/>
              </a:defRPr>
            </a:pPr>
            <a:endParaRPr/>
          </a:p>
        </p:txBody>
      </p:sp>
      <p:sp>
        <p:nvSpPr>
          <p:cNvPr id="1206" name="Line"/>
          <p:cNvSpPr/>
          <p:nvPr/>
        </p:nvSpPr>
        <p:spPr>
          <a:xfrm>
            <a:off x="9572031" y="12161185"/>
            <a:ext cx="1" cy="33868"/>
          </a:xfrm>
          <a:prstGeom prst="line">
            <a:avLst/>
          </a:prstGeom>
          <a:ln w="3175">
            <a:solidFill>
              <a:srgbClr val="3A3B41"/>
            </a:solidFill>
          </a:ln>
        </p:spPr>
        <p:txBody>
          <a:bodyPr lIns="121917" tIns="121917" rIns="121917" bIns="121917"/>
          <a:lstStyle/>
          <a:p>
            <a:pPr algn="l" defTabSz="1132840">
              <a:spcBef>
                <a:spcPts val="3200"/>
              </a:spcBef>
              <a:defRPr sz="1600" cap="none" spc="602">
                <a:latin typeface="+mn-lt"/>
                <a:ea typeface="+mn-ea"/>
                <a:cs typeface="+mn-cs"/>
                <a:sym typeface="Montserrat Light"/>
              </a:defRPr>
            </a:pPr>
            <a:endParaRPr/>
          </a:p>
        </p:txBody>
      </p:sp>
      <p:sp>
        <p:nvSpPr>
          <p:cNvPr id="1207" name="Line"/>
          <p:cNvSpPr/>
          <p:nvPr/>
        </p:nvSpPr>
        <p:spPr>
          <a:xfrm flipH="1" flipV="1">
            <a:off x="9572040" y="10470229"/>
            <a:ext cx="12290811" cy="1"/>
          </a:xfrm>
          <a:prstGeom prst="line">
            <a:avLst/>
          </a:prstGeom>
          <a:ln w="25400">
            <a:solidFill>
              <a:srgbClr val="3A3B41"/>
            </a:solidFill>
            <a:prstDash val="dash"/>
          </a:ln>
        </p:spPr>
        <p:txBody>
          <a:bodyPr lIns="121917" tIns="121917" rIns="121917" bIns="121917"/>
          <a:lstStyle/>
          <a:p>
            <a:pPr algn="l" defTabSz="1132840">
              <a:spcBef>
                <a:spcPts val="3200"/>
              </a:spcBef>
              <a:defRPr sz="1600" cap="none" spc="602">
                <a:latin typeface="+mn-lt"/>
                <a:ea typeface="+mn-ea"/>
                <a:cs typeface="+mn-cs"/>
                <a:sym typeface="Montserrat Light"/>
              </a:defRPr>
            </a:pPr>
            <a:endParaRPr/>
          </a:p>
        </p:txBody>
      </p:sp>
      <p:sp>
        <p:nvSpPr>
          <p:cNvPr id="1208" name="Line"/>
          <p:cNvSpPr/>
          <p:nvPr/>
        </p:nvSpPr>
        <p:spPr>
          <a:xfrm>
            <a:off x="9572031" y="10240994"/>
            <a:ext cx="1" cy="33868"/>
          </a:xfrm>
          <a:prstGeom prst="line">
            <a:avLst/>
          </a:prstGeom>
          <a:ln w="3175">
            <a:solidFill>
              <a:srgbClr val="3A3B41"/>
            </a:solidFill>
          </a:ln>
        </p:spPr>
        <p:txBody>
          <a:bodyPr lIns="121917" tIns="121917" rIns="121917" bIns="121917"/>
          <a:lstStyle/>
          <a:p>
            <a:pPr algn="l" defTabSz="1132840">
              <a:spcBef>
                <a:spcPts val="3200"/>
              </a:spcBef>
              <a:defRPr sz="1600" cap="none" spc="602">
                <a:latin typeface="+mn-lt"/>
                <a:ea typeface="+mn-ea"/>
                <a:cs typeface="+mn-cs"/>
                <a:sym typeface="Montserrat Light"/>
              </a:defRPr>
            </a:pPr>
            <a:endParaRPr/>
          </a:p>
        </p:txBody>
      </p:sp>
      <p:sp>
        <p:nvSpPr>
          <p:cNvPr id="1209" name="Line"/>
          <p:cNvSpPr/>
          <p:nvPr/>
        </p:nvSpPr>
        <p:spPr>
          <a:xfrm>
            <a:off x="9572031" y="10240994"/>
            <a:ext cx="1" cy="33868"/>
          </a:xfrm>
          <a:prstGeom prst="line">
            <a:avLst/>
          </a:prstGeom>
          <a:ln w="3175">
            <a:solidFill>
              <a:srgbClr val="3A3B41"/>
            </a:solidFill>
          </a:ln>
        </p:spPr>
        <p:txBody>
          <a:bodyPr lIns="121917" tIns="121917" rIns="121917" bIns="121917"/>
          <a:lstStyle/>
          <a:p>
            <a:pPr algn="l" defTabSz="1132840">
              <a:spcBef>
                <a:spcPts val="3200"/>
              </a:spcBef>
              <a:defRPr sz="1600" cap="none" spc="602">
                <a:latin typeface="+mn-lt"/>
                <a:ea typeface="+mn-ea"/>
                <a:cs typeface="+mn-cs"/>
                <a:sym typeface="Montserrat Light"/>
              </a:defRPr>
            </a:pPr>
            <a:endParaRPr/>
          </a:p>
        </p:txBody>
      </p:sp>
      <p:sp>
        <p:nvSpPr>
          <p:cNvPr id="1210" name="Line"/>
          <p:cNvSpPr/>
          <p:nvPr/>
        </p:nvSpPr>
        <p:spPr>
          <a:xfrm flipH="1" flipV="1">
            <a:off x="9572040" y="12795099"/>
            <a:ext cx="12290811" cy="1"/>
          </a:xfrm>
          <a:prstGeom prst="line">
            <a:avLst/>
          </a:prstGeom>
          <a:ln w="25400">
            <a:solidFill>
              <a:srgbClr val="3A3B41"/>
            </a:solidFill>
            <a:prstDash val="dash"/>
          </a:ln>
        </p:spPr>
        <p:txBody>
          <a:bodyPr lIns="121917" tIns="121917" rIns="121917" bIns="121917"/>
          <a:lstStyle/>
          <a:p>
            <a:pPr algn="l" defTabSz="1132840">
              <a:spcBef>
                <a:spcPts val="3200"/>
              </a:spcBef>
              <a:defRPr sz="1600" cap="none" spc="602">
                <a:latin typeface="+mn-lt"/>
                <a:ea typeface="+mn-ea"/>
                <a:cs typeface="+mn-cs"/>
                <a:sym typeface="Montserrat Light"/>
              </a:defRPr>
            </a:pPr>
            <a:endParaRPr/>
          </a:p>
        </p:txBody>
      </p:sp>
      <p:sp>
        <p:nvSpPr>
          <p:cNvPr id="1211" name="Line"/>
          <p:cNvSpPr/>
          <p:nvPr/>
        </p:nvSpPr>
        <p:spPr>
          <a:xfrm>
            <a:off x="9572031" y="11201091"/>
            <a:ext cx="1" cy="33867"/>
          </a:xfrm>
          <a:prstGeom prst="line">
            <a:avLst/>
          </a:prstGeom>
          <a:ln w="3175">
            <a:solidFill>
              <a:srgbClr val="3A3B41"/>
            </a:solidFill>
          </a:ln>
        </p:spPr>
        <p:txBody>
          <a:bodyPr lIns="121917" tIns="121917" rIns="121917" bIns="121917"/>
          <a:lstStyle/>
          <a:p>
            <a:pPr algn="l" defTabSz="1132840">
              <a:spcBef>
                <a:spcPts val="3200"/>
              </a:spcBef>
              <a:defRPr sz="1600" cap="none" spc="602">
                <a:latin typeface="+mn-lt"/>
                <a:ea typeface="+mn-ea"/>
                <a:cs typeface="+mn-cs"/>
                <a:sym typeface="Montserrat Light"/>
              </a:defRPr>
            </a:pPr>
            <a:endParaRPr/>
          </a:p>
        </p:txBody>
      </p:sp>
      <p:sp>
        <p:nvSpPr>
          <p:cNvPr id="1212" name="Line"/>
          <p:cNvSpPr/>
          <p:nvPr/>
        </p:nvSpPr>
        <p:spPr>
          <a:xfrm>
            <a:off x="9572031" y="11201091"/>
            <a:ext cx="1" cy="33867"/>
          </a:xfrm>
          <a:prstGeom prst="line">
            <a:avLst/>
          </a:prstGeom>
          <a:ln w="3175">
            <a:solidFill>
              <a:srgbClr val="3A3B41"/>
            </a:solidFill>
          </a:ln>
        </p:spPr>
        <p:txBody>
          <a:bodyPr lIns="121917" tIns="121917" rIns="121917" bIns="121917"/>
          <a:lstStyle/>
          <a:p>
            <a:pPr algn="l" defTabSz="1132840">
              <a:spcBef>
                <a:spcPts val="3200"/>
              </a:spcBef>
              <a:defRPr sz="1600" cap="none" spc="602">
                <a:latin typeface="+mn-lt"/>
                <a:ea typeface="+mn-ea"/>
                <a:cs typeface="+mn-cs"/>
                <a:sym typeface="Montserrat Light"/>
              </a:defRPr>
            </a:pPr>
            <a:endParaRPr/>
          </a:p>
        </p:txBody>
      </p:sp>
      <p:sp>
        <p:nvSpPr>
          <p:cNvPr id="1213" name="Rectangle"/>
          <p:cNvSpPr>
            <a:spLocks noGrp="1"/>
          </p:cNvSpPr>
          <p:nvPr>
            <p:ph type="body" sz="quarter" idx="22"/>
          </p:nvPr>
        </p:nvSpPr>
        <p:spPr>
          <a:xfrm>
            <a:off x="9572032" y="2274213"/>
            <a:ext cx="12328998" cy="788537"/>
          </a:xfrm>
          <a:prstGeom prst="rect">
            <a:avLst/>
          </a:prstGeom>
        </p:spPr>
        <p:txBody>
          <a:bodyPr lIns="99327" tIns="99327" rIns="99327" bIns="99327">
            <a:normAutofit/>
          </a:bodyPr>
          <a:lstStyle/>
          <a:p>
            <a:pPr marL="0" indent="0">
              <a:lnSpc>
                <a:spcPct val="90000"/>
              </a:lnSpc>
              <a:spcBef>
                <a:spcPts val="1000"/>
              </a:spcBef>
              <a:buSzTx/>
              <a:buFontTx/>
              <a:buNone/>
              <a:defRPr sz="2000" spc="159">
                <a:latin typeface="+mn-lt"/>
                <a:ea typeface="+mn-ea"/>
                <a:cs typeface="+mn-cs"/>
                <a:sym typeface="Montserrat Light"/>
              </a:defRPr>
            </a:pPr>
            <a:endParaRPr/>
          </a:p>
        </p:txBody>
      </p:sp>
      <p:sp>
        <p:nvSpPr>
          <p:cNvPr id="1214" name="Rectangle"/>
          <p:cNvSpPr>
            <a:spLocks noGrp="1"/>
          </p:cNvSpPr>
          <p:nvPr>
            <p:ph type="body" sz="quarter" idx="23"/>
          </p:nvPr>
        </p:nvSpPr>
        <p:spPr>
          <a:xfrm>
            <a:off x="9572032" y="3444506"/>
            <a:ext cx="12328998" cy="788537"/>
          </a:xfrm>
          <a:prstGeom prst="rect">
            <a:avLst/>
          </a:prstGeom>
        </p:spPr>
        <p:txBody>
          <a:bodyPr lIns="99327" tIns="99327" rIns="99327" bIns="99327">
            <a:normAutofit/>
          </a:bodyPr>
          <a:lstStyle/>
          <a:p>
            <a:pPr marL="0" indent="0">
              <a:lnSpc>
                <a:spcPct val="90000"/>
              </a:lnSpc>
              <a:spcBef>
                <a:spcPts val="1000"/>
              </a:spcBef>
              <a:buSzTx/>
              <a:buFontTx/>
              <a:buNone/>
              <a:defRPr sz="2000" spc="159">
                <a:latin typeface="+mn-lt"/>
                <a:ea typeface="+mn-ea"/>
                <a:cs typeface="+mn-cs"/>
                <a:sym typeface="Montserrat Light"/>
              </a:defRPr>
            </a:pPr>
            <a:endParaRPr/>
          </a:p>
        </p:txBody>
      </p:sp>
      <p:sp>
        <p:nvSpPr>
          <p:cNvPr id="1215" name="Rectangle"/>
          <p:cNvSpPr>
            <a:spLocks noGrp="1"/>
          </p:cNvSpPr>
          <p:nvPr>
            <p:ph type="body" sz="quarter" idx="24"/>
          </p:nvPr>
        </p:nvSpPr>
        <p:spPr>
          <a:xfrm>
            <a:off x="9572032" y="4649002"/>
            <a:ext cx="12328998" cy="788537"/>
          </a:xfrm>
          <a:prstGeom prst="rect">
            <a:avLst/>
          </a:prstGeom>
        </p:spPr>
        <p:txBody>
          <a:bodyPr lIns="99327" tIns="99327" rIns="99327" bIns="99327">
            <a:normAutofit/>
          </a:bodyPr>
          <a:lstStyle/>
          <a:p>
            <a:pPr marL="0" indent="0">
              <a:lnSpc>
                <a:spcPct val="90000"/>
              </a:lnSpc>
              <a:spcBef>
                <a:spcPts val="1000"/>
              </a:spcBef>
              <a:buSzTx/>
              <a:buFontTx/>
              <a:buNone/>
              <a:defRPr sz="2000" spc="159">
                <a:latin typeface="+mn-lt"/>
                <a:ea typeface="+mn-ea"/>
                <a:cs typeface="+mn-cs"/>
                <a:sym typeface="Montserrat Light"/>
              </a:defRPr>
            </a:pPr>
            <a:endParaRPr/>
          </a:p>
        </p:txBody>
      </p:sp>
      <p:sp>
        <p:nvSpPr>
          <p:cNvPr id="1216" name="Rectangle"/>
          <p:cNvSpPr>
            <a:spLocks noGrp="1"/>
          </p:cNvSpPr>
          <p:nvPr>
            <p:ph type="body" sz="quarter" idx="25"/>
          </p:nvPr>
        </p:nvSpPr>
        <p:spPr>
          <a:xfrm>
            <a:off x="9572032" y="7065719"/>
            <a:ext cx="12328998" cy="788537"/>
          </a:xfrm>
          <a:prstGeom prst="rect">
            <a:avLst/>
          </a:prstGeom>
        </p:spPr>
        <p:txBody>
          <a:bodyPr lIns="99327" tIns="99327" rIns="99327" bIns="99327">
            <a:normAutofit/>
          </a:bodyPr>
          <a:lstStyle/>
          <a:p>
            <a:pPr marL="0" indent="0">
              <a:lnSpc>
                <a:spcPct val="90000"/>
              </a:lnSpc>
              <a:spcBef>
                <a:spcPts val="1000"/>
              </a:spcBef>
              <a:buSzTx/>
              <a:buFontTx/>
              <a:buNone/>
              <a:defRPr sz="2000" spc="159">
                <a:latin typeface="+mn-lt"/>
                <a:ea typeface="+mn-ea"/>
                <a:cs typeface="+mn-cs"/>
                <a:sym typeface="Montserrat Light"/>
              </a:defRPr>
            </a:pPr>
            <a:endParaRPr/>
          </a:p>
        </p:txBody>
      </p:sp>
      <p:sp>
        <p:nvSpPr>
          <p:cNvPr id="1217" name="Rectangle"/>
          <p:cNvSpPr>
            <a:spLocks noGrp="1"/>
          </p:cNvSpPr>
          <p:nvPr>
            <p:ph type="body" sz="quarter" idx="26"/>
          </p:nvPr>
        </p:nvSpPr>
        <p:spPr>
          <a:xfrm>
            <a:off x="9572032" y="8268701"/>
            <a:ext cx="12328998" cy="788537"/>
          </a:xfrm>
          <a:prstGeom prst="rect">
            <a:avLst/>
          </a:prstGeom>
        </p:spPr>
        <p:txBody>
          <a:bodyPr lIns="99327" tIns="99327" rIns="99327" bIns="99327">
            <a:normAutofit/>
          </a:bodyPr>
          <a:lstStyle/>
          <a:p>
            <a:pPr marL="0" indent="0">
              <a:lnSpc>
                <a:spcPct val="90000"/>
              </a:lnSpc>
              <a:spcBef>
                <a:spcPts val="1000"/>
              </a:spcBef>
              <a:buSzTx/>
              <a:buFontTx/>
              <a:buNone/>
              <a:defRPr sz="2000" spc="159">
                <a:latin typeface="+mn-lt"/>
                <a:ea typeface="+mn-ea"/>
                <a:cs typeface="+mn-cs"/>
                <a:sym typeface="Montserrat Light"/>
              </a:defRPr>
            </a:pPr>
            <a:endParaRPr/>
          </a:p>
        </p:txBody>
      </p:sp>
      <p:sp>
        <p:nvSpPr>
          <p:cNvPr id="1218" name="Rectangle"/>
          <p:cNvSpPr>
            <a:spLocks noGrp="1"/>
          </p:cNvSpPr>
          <p:nvPr>
            <p:ph type="body" sz="quarter" idx="27"/>
          </p:nvPr>
        </p:nvSpPr>
        <p:spPr>
          <a:xfrm>
            <a:off x="9572032" y="9488456"/>
            <a:ext cx="12328998" cy="788537"/>
          </a:xfrm>
          <a:prstGeom prst="rect">
            <a:avLst/>
          </a:prstGeom>
        </p:spPr>
        <p:txBody>
          <a:bodyPr lIns="99327" tIns="99327" rIns="99327" bIns="99327">
            <a:normAutofit/>
          </a:bodyPr>
          <a:lstStyle/>
          <a:p>
            <a:pPr marL="0" indent="0">
              <a:lnSpc>
                <a:spcPct val="90000"/>
              </a:lnSpc>
              <a:spcBef>
                <a:spcPts val="1000"/>
              </a:spcBef>
              <a:buSzTx/>
              <a:buFontTx/>
              <a:buNone/>
              <a:defRPr sz="2000" spc="159">
                <a:latin typeface="+mn-lt"/>
                <a:ea typeface="+mn-ea"/>
                <a:cs typeface="+mn-cs"/>
                <a:sym typeface="Montserrat Light"/>
              </a:defRPr>
            </a:pPr>
            <a:endParaRPr/>
          </a:p>
        </p:txBody>
      </p:sp>
      <p:sp>
        <p:nvSpPr>
          <p:cNvPr id="1219" name="Rectangle"/>
          <p:cNvSpPr>
            <a:spLocks noGrp="1"/>
          </p:cNvSpPr>
          <p:nvPr>
            <p:ph type="body" sz="quarter" idx="28"/>
          </p:nvPr>
        </p:nvSpPr>
        <p:spPr>
          <a:xfrm>
            <a:off x="9572032" y="10670461"/>
            <a:ext cx="12328998" cy="788537"/>
          </a:xfrm>
          <a:prstGeom prst="rect">
            <a:avLst/>
          </a:prstGeom>
        </p:spPr>
        <p:txBody>
          <a:bodyPr lIns="99327" tIns="99327" rIns="99327" bIns="99327">
            <a:normAutofit/>
          </a:bodyPr>
          <a:lstStyle/>
          <a:p>
            <a:pPr marL="0" indent="0">
              <a:lnSpc>
                <a:spcPct val="90000"/>
              </a:lnSpc>
              <a:spcBef>
                <a:spcPts val="1000"/>
              </a:spcBef>
              <a:buSzTx/>
              <a:buFontTx/>
              <a:buNone/>
              <a:defRPr sz="2000" spc="159">
                <a:latin typeface="+mn-lt"/>
                <a:ea typeface="+mn-ea"/>
                <a:cs typeface="+mn-cs"/>
                <a:sym typeface="Montserrat Light"/>
              </a:defRPr>
            </a:pPr>
            <a:endParaRPr/>
          </a:p>
        </p:txBody>
      </p:sp>
      <p:sp>
        <p:nvSpPr>
          <p:cNvPr id="1220" name="Rectangle"/>
          <p:cNvSpPr>
            <a:spLocks noGrp="1"/>
          </p:cNvSpPr>
          <p:nvPr>
            <p:ph type="body" sz="quarter" idx="29"/>
          </p:nvPr>
        </p:nvSpPr>
        <p:spPr>
          <a:xfrm>
            <a:off x="9572032" y="11853274"/>
            <a:ext cx="12328998" cy="788537"/>
          </a:xfrm>
          <a:prstGeom prst="rect">
            <a:avLst/>
          </a:prstGeom>
        </p:spPr>
        <p:txBody>
          <a:bodyPr lIns="99327" tIns="99327" rIns="99327" bIns="99327">
            <a:normAutofit/>
          </a:bodyPr>
          <a:lstStyle/>
          <a:p>
            <a:pPr marL="0" indent="0">
              <a:lnSpc>
                <a:spcPct val="90000"/>
              </a:lnSpc>
              <a:spcBef>
                <a:spcPts val="1000"/>
              </a:spcBef>
              <a:buSzTx/>
              <a:buFontTx/>
              <a:buNone/>
              <a:defRPr sz="2000" spc="159">
                <a:latin typeface="+mn-lt"/>
                <a:ea typeface="+mn-ea"/>
                <a:cs typeface="+mn-cs"/>
                <a:sym typeface="Montserrat Light"/>
              </a:defRPr>
            </a:pPr>
            <a:endParaRPr/>
          </a:p>
        </p:txBody>
      </p:sp>
      <p:sp>
        <p:nvSpPr>
          <p:cNvPr id="1221" name="Rectangle"/>
          <p:cNvSpPr>
            <a:spLocks noGrp="1"/>
          </p:cNvSpPr>
          <p:nvPr>
            <p:ph type="body" sz="quarter" idx="30"/>
          </p:nvPr>
        </p:nvSpPr>
        <p:spPr>
          <a:xfrm>
            <a:off x="569692" y="380986"/>
            <a:ext cx="22157247" cy="829878"/>
          </a:xfrm>
          <a:prstGeom prst="rect">
            <a:avLst/>
          </a:prstGeom>
        </p:spPr>
        <p:txBody>
          <a:bodyPr lIns="99327" tIns="99327" rIns="99327" bIns="99327">
            <a:normAutofit/>
          </a:bodyPr>
          <a:lstStyle/>
          <a:p>
            <a:pPr marL="849626" indent="-849626">
              <a:lnSpc>
                <a:spcPct val="90000"/>
              </a:lnSpc>
              <a:buSzTx/>
              <a:buFontTx/>
              <a:buNone/>
              <a:defRPr sz="1600" cap="all" spc="800">
                <a:solidFill>
                  <a:srgbClr val="53585F"/>
                </a:solidFill>
                <a:latin typeface="+mj-lt"/>
                <a:ea typeface="+mj-ea"/>
                <a:cs typeface="+mj-cs"/>
                <a:sym typeface="Montserrat"/>
              </a:defRPr>
            </a:pPr>
            <a:endParaRPr/>
          </a:p>
        </p:txBody>
      </p:sp>
      <p:sp>
        <p:nvSpPr>
          <p:cNvPr id="1222" name="PROPOSAL FOR FACEBOOK"/>
          <p:cNvSpPr txBox="1">
            <a:spLocks noGrp="1"/>
          </p:cNvSpPr>
          <p:nvPr>
            <p:ph type="body" sz="quarter" idx="31"/>
          </p:nvPr>
        </p:nvSpPr>
        <p:spPr>
          <a:xfrm rot="5400000">
            <a:off x="-1950483" y="6287786"/>
            <a:ext cx="5181405" cy="447036"/>
          </a:xfrm>
          <a:prstGeom prst="rect">
            <a:avLst/>
          </a:prstGeom>
        </p:spPr>
        <p:txBody>
          <a:bodyPr lIns="121917" tIns="121917" rIns="121917" bIns="121917" anchor="b">
            <a:normAutofit/>
          </a:bodyPr>
          <a:lstStyle>
            <a:lvl1pPr marL="0" indent="0" defTabSz="1223634">
              <a:spcBef>
                <a:spcPts val="1300"/>
              </a:spcBef>
              <a:buSzTx/>
              <a:buFontTx/>
              <a:buNone/>
              <a:defRPr sz="1200" spc="960">
                <a:solidFill>
                  <a:srgbClr val="53585F">
                    <a:alpha val="63000"/>
                  </a:srgbClr>
                </a:solidFill>
                <a:latin typeface="+mj-lt"/>
                <a:ea typeface="+mj-ea"/>
                <a:cs typeface="+mj-cs"/>
                <a:sym typeface="Montserrat"/>
              </a:defRPr>
            </a:lvl1pPr>
          </a:lstStyle>
          <a:p>
            <a:r>
              <a:t>PROPOSAL FOR FACEBOOK</a:t>
            </a:r>
          </a:p>
        </p:txBody>
      </p:sp>
      <p:sp>
        <p:nvSpPr>
          <p:cNvPr id="1223" name="Rectangle"/>
          <p:cNvSpPr>
            <a:spLocks noGrp="1"/>
          </p:cNvSpPr>
          <p:nvPr>
            <p:ph type="body" sz="quarter" idx="32"/>
          </p:nvPr>
        </p:nvSpPr>
        <p:spPr>
          <a:xfrm>
            <a:off x="9572039" y="5861685"/>
            <a:ext cx="12328999" cy="788537"/>
          </a:xfrm>
          <a:prstGeom prst="rect">
            <a:avLst/>
          </a:prstGeom>
        </p:spPr>
        <p:txBody>
          <a:bodyPr lIns="99327" tIns="99327" rIns="99327" bIns="99327">
            <a:normAutofit/>
          </a:bodyPr>
          <a:lstStyle/>
          <a:p>
            <a:pPr marL="0" indent="0">
              <a:lnSpc>
                <a:spcPct val="90000"/>
              </a:lnSpc>
              <a:spcBef>
                <a:spcPts val="1000"/>
              </a:spcBef>
              <a:buSzTx/>
              <a:buFontTx/>
              <a:buNone/>
              <a:defRPr sz="2000" spc="159">
                <a:latin typeface="+mn-lt"/>
                <a:ea typeface="+mn-ea"/>
                <a:cs typeface="+mn-cs"/>
                <a:sym typeface="Montserrat Light"/>
              </a:defRPr>
            </a:pPr>
            <a:endParaRPr/>
          </a:p>
        </p:txBody>
      </p:sp>
    </p:spTree>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x">
  <p:cSld name="Blank">
    <p:bg>
      <p:bgPr>
        <a:solidFill>
          <a:srgbClr val="FFFFFF"/>
        </a:solidFill>
        <a:effectLst/>
      </p:bgPr>
    </p:bg>
    <p:spTree>
      <p:nvGrpSpPr>
        <p:cNvPr id="1" name=""/>
        <p:cNvGrpSpPr/>
        <p:nvPr/>
      </p:nvGrpSpPr>
      <p:grpSpPr>
        <a:xfrm>
          <a:off x="0" y="0"/>
          <a:ext cx="0" cy="0"/>
          <a:chOff x="0" y="0"/>
          <a:chExt cx="0" cy="0"/>
        </a:xfrm>
      </p:grpSpPr>
      <p:pic>
        <p:nvPicPr>
          <p:cNvPr id="1230" name="FByellowwhitelogo.png.png" descr="FByellowwhitelogo.png.png"/>
          <p:cNvPicPr>
            <a:picLocks noChangeAspect="1"/>
          </p:cNvPicPr>
          <p:nvPr/>
        </p:nvPicPr>
        <p:blipFill>
          <a:blip r:embed="rId2"/>
          <a:srcRect l="33388" t="42244" r="32813" b="41586"/>
          <a:stretch>
            <a:fillRect/>
          </a:stretch>
        </p:blipFill>
        <p:spPr>
          <a:xfrm>
            <a:off x="3631310" y="10870743"/>
            <a:ext cx="2406728" cy="814329"/>
          </a:xfrm>
          <a:prstGeom prst="rect">
            <a:avLst/>
          </a:prstGeom>
          <a:ln w="12700">
            <a:miter lim="400000"/>
          </a:ln>
        </p:spPr>
      </p:pic>
      <p:sp>
        <p:nvSpPr>
          <p:cNvPr id="1231" name="Slide Number"/>
          <p:cNvSpPr txBox="1">
            <a:spLocks noGrp="1"/>
          </p:cNvSpPr>
          <p:nvPr>
            <p:ph type="sldNum" sz="quarter" idx="2"/>
          </p:nvPr>
        </p:nvSpPr>
        <p:spPr>
          <a:xfrm>
            <a:off x="11987441" y="11525250"/>
            <a:ext cx="399593" cy="406401"/>
          </a:xfrm>
          <a:prstGeom prst="rect">
            <a:avLst/>
          </a:prstGeom>
        </p:spPr>
        <p:txBody>
          <a:bodyPr lIns="38100" tIns="38100" rIns="38100" bIns="38100" anchor="t"/>
          <a:lstStyle>
            <a:lvl1pPr algn="ctr" defTabSz="825500">
              <a:defRPr sz="2200" spc="0">
                <a:solidFill>
                  <a:srgbClr val="000000"/>
                </a:solidFill>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x">
  <p:cSld name="Title &amp; Bullets">
    <p:bg>
      <p:bgPr>
        <a:solidFill>
          <a:srgbClr val="FFFFFF"/>
        </a:solidFill>
        <a:effectLst/>
      </p:bgPr>
    </p:bg>
    <p:spTree>
      <p:nvGrpSpPr>
        <p:cNvPr id="1" name=""/>
        <p:cNvGrpSpPr/>
        <p:nvPr/>
      </p:nvGrpSpPr>
      <p:grpSpPr>
        <a:xfrm>
          <a:off x="0" y="0"/>
          <a:ext cx="0" cy="0"/>
          <a:chOff x="0" y="0"/>
          <a:chExt cx="0" cy="0"/>
        </a:xfrm>
      </p:grpSpPr>
      <p:sp>
        <p:nvSpPr>
          <p:cNvPr id="1238" name="Title Text"/>
          <p:cNvSpPr txBox="1">
            <a:spLocks noGrp="1"/>
          </p:cNvSpPr>
          <p:nvPr>
            <p:ph type="title"/>
          </p:nvPr>
        </p:nvSpPr>
        <p:spPr>
          <a:xfrm>
            <a:off x="4387453" y="625078"/>
            <a:ext cx="15609094" cy="3036094"/>
          </a:xfrm>
          <a:prstGeom prst="rect">
            <a:avLst/>
          </a:prstGeom>
        </p:spPr>
        <p:txBody>
          <a:bodyPr lIns="71437" tIns="71437" rIns="71437" bIns="71437" anchor="ctr"/>
          <a:lstStyle>
            <a:lvl1pPr algn="ctr" defTabSz="825500">
              <a:defRPr cap="none" spc="0">
                <a:latin typeface="Helvetica Light"/>
                <a:ea typeface="Helvetica Light"/>
                <a:cs typeface="Helvetica Light"/>
                <a:sym typeface="Helvetica Light"/>
              </a:defRPr>
            </a:lvl1pPr>
          </a:lstStyle>
          <a:p>
            <a:r>
              <a:t>Title Text</a:t>
            </a:r>
          </a:p>
        </p:txBody>
      </p:sp>
      <p:sp>
        <p:nvSpPr>
          <p:cNvPr id="1239" name="Body Level One…"/>
          <p:cNvSpPr txBox="1">
            <a:spLocks noGrp="1"/>
          </p:cNvSpPr>
          <p:nvPr>
            <p:ph type="body" idx="1"/>
          </p:nvPr>
        </p:nvSpPr>
        <p:spPr>
          <a:xfrm>
            <a:off x="4387453" y="3661171"/>
            <a:ext cx="15609094" cy="8840392"/>
          </a:xfrm>
          <a:prstGeom prst="rect">
            <a:avLst/>
          </a:prstGeom>
        </p:spPr>
        <p:txBody>
          <a:bodyPr lIns="71437" tIns="71437" rIns="71437" bIns="71437" anchor="ctr">
            <a:normAutofit/>
          </a:bodyPr>
          <a:lstStyle>
            <a:lvl1pPr marL="617361" indent="-617361" defTabSz="821531">
              <a:spcBef>
                <a:spcPts val="5900"/>
              </a:spcBef>
              <a:buSzPct val="75000"/>
              <a:buFontTx/>
              <a:defRPr sz="5000">
                <a:latin typeface="Helvetica Light"/>
                <a:ea typeface="Helvetica Light"/>
                <a:cs typeface="Helvetica Light"/>
                <a:sym typeface="Helvetica Light"/>
              </a:defRPr>
            </a:lvl1pPr>
            <a:lvl2pPr marL="1061861" indent="-617361" defTabSz="821531">
              <a:spcBef>
                <a:spcPts val="5900"/>
              </a:spcBef>
              <a:buSzPct val="75000"/>
              <a:buFontTx/>
              <a:buChar char="•"/>
              <a:defRPr sz="5000">
                <a:latin typeface="Helvetica Light"/>
                <a:ea typeface="Helvetica Light"/>
                <a:cs typeface="Helvetica Light"/>
                <a:sym typeface="Helvetica Light"/>
              </a:defRPr>
            </a:lvl2pPr>
            <a:lvl3pPr marL="1506361" indent="-617361" defTabSz="821531">
              <a:spcBef>
                <a:spcPts val="5900"/>
              </a:spcBef>
              <a:buSzPct val="75000"/>
              <a:buFontTx/>
              <a:defRPr sz="5000">
                <a:latin typeface="Helvetica Light"/>
                <a:ea typeface="Helvetica Light"/>
                <a:cs typeface="Helvetica Light"/>
                <a:sym typeface="Helvetica Light"/>
              </a:defRPr>
            </a:lvl3pPr>
            <a:lvl4pPr marL="1950861" indent="-617361" defTabSz="821531">
              <a:spcBef>
                <a:spcPts val="5900"/>
              </a:spcBef>
              <a:buSzPct val="75000"/>
              <a:buFontTx/>
              <a:buChar char="•"/>
              <a:defRPr sz="5000">
                <a:latin typeface="Helvetica Light"/>
                <a:ea typeface="Helvetica Light"/>
                <a:cs typeface="Helvetica Light"/>
                <a:sym typeface="Helvetica Light"/>
              </a:defRPr>
            </a:lvl4pPr>
            <a:lvl5pPr marL="2395361" indent="-617361" defTabSz="821531">
              <a:spcBef>
                <a:spcPts val="5900"/>
              </a:spcBef>
              <a:buSzPct val="75000"/>
              <a:buFontTx/>
              <a:buChar char="•"/>
              <a:defRPr sz="5000">
                <a:latin typeface="Helvetica Light"/>
                <a:ea typeface="Helvetica Light"/>
                <a:cs typeface="Helvetica Light"/>
                <a:sym typeface="Helvetica Light"/>
              </a:defRPr>
            </a:lvl5pPr>
          </a:lstStyle>
          <a:p>
            <a:r>
              <a:t>Body Level One</a:t>
            </a:r>
          </a:p>
          <a:p>
            <a:pPr lvl="1"/>
            <a:r>
              <a:t>Body Level Two</a:t>
            </a:r>
          </a:p>
          <a:p>
            <a:pPr lvl="2"/>
            <a:r>
              <a:t>Body Level Three</a:t>
            </a:r>
          </a:p>
          <a:p>
            <a:pPr lvl="3"/>
            <a:r>
              <a:t>Body Level Four</a:t>
            </a:r>
          </a:p>
          <a:p>
            <a:pPr lvl="4"/>
            <a:r>
              <a:t>Body Level Five</a:t>
            </a:r>
          </a:p>
        </p:txBody>
      </p:sp>
      <p:sp>
        <p:nvSpPr>
          <p:cNvPr id="1240" name="Slide Number"/>
          <p:cNvSpPr txBox="1">
            <a:spLocks noGrp="1"/>
          </p:cNvSpPr>
          <p:nvPr>
            <p:ph type="sldNum" sz="quarter" idx="2"/>
          </p:nvPr>
        </p:nvSpPr>
        <p:spPr>
          <a:xfrm>
            <a:off x="11935814" y="13010554"/>
            <a:ext cx="494513" cy="511176"/>
          </a:xfrm>
          <a:prstGeom prst="rect">
            <a:avLst/>
          </a:prstGeom>
        </p:spPr>
        <p:txBody>
          <a:bodyPr lIns="71437" tIns="71437" rIns="71437" bIns="71437" anchor="t"/>
          <a:lstStyle>
            <a:lvl1pPr algn="ctr" defTabSz="821531">
              <a:defRPr sz="2400" spc="0">
                <a:solidFill>
                  <a:srgbClr val="000000"/>
                </a:solidFill>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x">
  <p:cSld name="Blank">
    <p:bg>
      <p:bgPr>
        <a:solidFill>
          <a:srgbClr val="FFFFFF"/>
        </a:solidFill>
        <a:effectLst/>
      </p:bgPr>
    </p:bg>
    <p:spTree>
      <p:nvGrpSpPr>
        <p:cNvPr id="1" name=""/>
        <p:cNvGrpSpPr/>
        <p:nvPr/>
      </p:nvGrpSpPr>
      <p:grpSpPr>
        <a:xfrm>
          <a:off x="0" y="0"/>
          <a:ext cx="0" cy="0"/>
          <a:chOff x="0" y="0"/>
          <a:chExt cx="0" cy="0"/>
        </a:xfrm>
      </p:grpSpPr>
      <p:sp>
        <p:nvSpPr>
          <p:cNvPr id="1247" name="Slide Number"/>
          <p:cNvSpPr txBox="1">
            <a:spLocks noGrp="1"/>
          </p:cNvSpPr>
          <p:nvPr>
            <p:ph type="sldNum" sz="quarter" idx="2"/>
          </p:nvPr>
        </p:nvSpPr>
        <p:spPr>
          <a:xfrm>
            <a:off x="11935814" y="13010554"/>
            <a:ext cx="494513" cy="511176"/>
          </a:xfrm>
          <a:prstGeom prst="rect">
            <a:avLst/>
          </a:prstGeom>
        </p:spPr>
        <p:txBody>
          <a:bodyPr lIns="71437" tIns="71437" rIns="71437" bIns="71437" anchor="t"/>
          <a:lstStyle>
            <a:lvl1pPr algn="ctr" defTabSz="821531">
              <a:defRPr sz="2400" spc="0">
                <a:solidFill>
                  <a:srgbClr val="000000"/>
                </a:solidFill>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x">
  <p:cSld name="Title &amp; Subtitle">
    <p:bg>
      <p:bgPr>
        <a:solidFill>
          <a:srgbClr val="FFFFFF"/>
        </a:solidFill>
        <a:effectLst/>
      </p:bgPr>
    </p:bg>
    <p:spTree>
      <p:nvGrpSpPr>
        <p:cNvPr id="1" name=""/>
        <p:cNvGrpSpPr/>
        <p:nvPr/>
      </p:nvGrpSpPr>
      <p:grpSpPr>
        <a:xfrm>
          <a:off x="0" y="0"/>
          <a:ext cx="0" cy="0"/>
          <a:chOff x="0" y="0"/>
          <a:chExt cx="0" cy="0"/>
        </a:xfrm>
      </p:grpSpPr>
      <p:sp>
        <p:nvSpPr>
          <p:cNvPr id="1263" name="Title Text"/>
          <p:cNvSpPr txBox="1">
            <a:spLocks noGrp="1"/>
          </p:cNvSpPr>
          <p:nvPr>
            <p:ph type="title"/>
          </p:nvPr>
        </p:nvSpPr>
        <p:spPr>
          <a:xfrm>
            <a:off x="4833937" y="2303859"/>
            <a:ext cx="14716126" cy="4643438"/>
          </a:xfrm>
          <a:prstGeom prst="rect">
            <a:avLst/>
          </a:prstGeom>
        </p:spPr>
        <p:txBody>
          <a:bodyPr lIns="71437" tIns="71437" rIns="71437" bIns="71437" anchor="b"/>
          <a:lstStyle>
            <a:lvl1pPr algn="ctr" defTabSz="825500">
              <a:defRPr cap="none" spc="0">
                <a:latin typeface="Helvetica Light"/>
                <a:ea typeface="Helvetica Light"/>
                <a:cs typeface="Helvetica Light"/>
                <a:sym typeface="Helvetica Light"/>
              </a:defRPr>
            </a:lvl1pPr>
          </a:lstStyle>
          <a:p>
            <a:r>
              <a:t>Title Text</a:t>
            </a:r>
          </a:p>
        </p:txBody>
      </p:sp>
      <p:sp>
        <p:nvSpPr>
          <p:cNvPr id="1264" name="Body Level One…"/>
          <p:cNvSpPr txBox="1">
            <a:spLocks noGrp="1"/>
          </p:cNvSpPr>
          <p:nvPr>
            <p:ph type="body" sz="quarter" idx="1"/>
          </p:nvPr>
        </p:nvSpPr>
        <p:spPr>
          <a:xfrm>
            <a:off x="4833937" y="7072312"/>
            <a:ext cx="14716126" cy="1589485"/>
          </a:xfrm>
          <a:prstGeom prst="rect">
            <a:avLst/>
          </a:prstGeom>
        </p:spPr>
        <p:txBody>
          <a:bodyPr lIns="71437" tIns="71437" rIns="71437" bIns="71437">
            <a:normAutofit/>
          </a:bodyPr>
          <a:lstStyle>
            <a:lvl1pPr marL="0" indent="0" algn="ctr" defTabSz="821531">
              <a:spcBef>
                <a:spcPts val="0"/>
              </a:spcBef>
              <a:buSzTx/>
              <a:buFontTx/>
              <a:buNone/>
              <a:defRPr sz="4400">
                <a:latin typeface="Helvetica Light"/>
                <a:ea typeface="Helvetica Light"/>
                <a:cs typeface="Helvetica Light"/>
                <a:sym typeface="Helvetica Light"/>
              </a:defRPr>
            </a:lvl1pPr>
            <a:lvl2pPr marL="0" indent="228600" algn="ctr" defTabSz="821531">
              <a:spcBef>
                <a:spcPts val="0"/>
              </a:spcBef>
              <a:buSzTx/>
              <a:buFontTx/>
              <a:buNone/>
              <a:defRPr sz="4400">
                <a:latin typeface="Helvetica Light"/>
                <a:ea typeface="Helvetica Light"/>
                <a:cs typeface="Helvetica Light"/>
                <a:sym typeface="Helvetica Light"/>
              </a:defRPr>
            </a:lvl2pPr>
            <a:lvl3pPr marL="0" indent="457200" algn="ctr" defTabSz="821531">
              <a:spcBef>
                <a:spcPts val="0"/>
              </a:spcBef>
              <a:buSzTx/>
              <a:buFontTx/>
              <a:buNone/>
              <a:defRPr sz="4400">
                <a:latin typeface="Helvetica Light"/>
                <a:ea typeface="Helvetica Light"/>
                <a:cs typeface="Helvetica Light"/>
                <a:sym typeface="Helvetica Light"/>
              </a:defRPr>
            </a:lvl3pPr>
            <a:lvl4pPr marL="0" indent="685800" algn="ctr" defTabSz="821531">
              <a:spcBef>
                <a:spcPts val="0"/>
              </a:spcBef>
              <a:buSzTx/>
              <a:buFontTx/>
              <a:buNone/>
              <a:defRPr sz="4400">
                <a:latin typeface="Helvetica Light"/>
                <a:ea typeface="Helvetica Light"/>
                <a:cs typeface="Helvetica Light"/>
                <a:sym typeface="Helvetica Light"/>
              </a:defRPr>
            </a:lvl4pPr>
            <a:lvl5pPr marL="0" indent="914400" algn="ctr" defTabSz="821531">
              <a:spcBef>
                <a:spcPts val="0"/>
              </a:spcBef>
              <a:buSzTx/>
              <a:buFontTx/>
              <a:buNone/>
              <a:defRPr sz="4400">
                <a:latin typeface="Helvetica Light"/>
                <a:ea typeface="Helvetica Light"/>
                <a:cs typeface="Helvetica Light"/>
                <a:sym typeface="Helvetica Light"/>
              </a:defRPr>
            </a:lvl5pPr>
          </a:lstStyle>
          <a:p>
            <a:r>
              <a:t>Body Level One</a:t>
            </a:r>
          </a:p>
          <a:p>
            <a:pPr lvl="1"/>
            <a:r>
              <a:t>Body Level Two</a:t>
            </a:r>
          </a:p>
          <a:p>
            <a:pPr lvl="2"/>
            <a:r>
              <a:t>Body Level Three</a:t>
            </a:r>
          </a:p>
          <a:p>
            <a:pPr lvl="3"/>
            <a:r>
              <a:t>Body Level Four</a:t>
            </a:r>
          </a:p>
          <a:p>
            <a:pPr lvl="4"/>
            <a:r>
              <a:t>Body Level Five</a:t>
            </a:r>
          </a:p>
        </p:txBody>
      </p:sp>
      <p:sp>
        <p:nvSpPr>
          <p:cNvPr id="1265" name="Slide Number"/>
          <p:cNvSpPr txBox="1">
            <a:spLocks noGrp="1"/>
          </p:cNvSpPr>
          <p:nvPr>
            <p:ph type="sldNum" sz="quarter" idx="2"/>
          </p:nvPr>
        </p:nvSpPr>
        <p:spPr>
          <a:xfrm>
            <a:off x="11935814" y="13010554"/>
            <a:ext cx="494513" cy="511176"/>
          </a:xfrm>
          <a:prstGeom prst="rect">
            <a:avLst/>
          </a:prstGeom>
        </p:spPr>
        <p:txBody>
          <a:bodyPr lIns="71437" tIns="71437" rIns="71437" bIns="71437" anchor="t"/>
          <a:lstStyle>
            <a:lvl1pPr algn="ctr" defTabSz="821531">
              <a:defRPr sz="2400" spc="0">
                <a:solidFill>
                  <a:srgbClr val="000000"/>
                </a:solidFill>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x">
  <p:cSld name="Title &amp; Bullets">
    <p:bg>
      <p:bgPr>
        <a:solidFill>
          <a:srgbClr val="FFFFFF"/>
        </a:solidFill>
        <a:effectLst/>
      </p:bgPr>
    </p:bg>
    <p:spTree>
      <p:nvGrpSpPr>
        <p:cNvPr id="1" name=""/>
        <p:cNvGrpSpPr/>
        <p:nvPr/>
      </p:nvGrpSpPr>
      <p:grpSpPr>
        <a:xfrm>
          <a:off x="0" y="0"/>
          <a:ext cx="0" cy="0"/>
          <a:chOff x="0" y="0"/>
          <a:chExt cx="0" cy="0"/>
        </a:xfrm>
      </p:grpSpPr>
      <p:sp>
        <p:nvSpPr>
          <p:cNvPr id="1272" name="Title Text"/>
          <p:cNvSpPr txBox="1">
            <a:spLocks noGrp="1"/>
          </p:cNvSpPr>
          <p:nvPr>
            <p:ph type="title"/>
          </p:nvPr>
        </p:nvSpPr>
        <p:spPr>
          <a:xfrm>
            <a:off x="4387453" y="625078"/>
            <a:ext cx="15609094" cy="3036094"/>
          </a:xfrm>
          <a:prstGeom prst="rect">
            <a:avLst/>
          </a:prstGeom>
        </p:spPr>
        <p:txBody>
          <a:bodyPr lIns="71437" tIns="71437" rIns="71437" bIns="71437" anchor="ctr"/>
          <a:lstStyle>
            <a:lvl1pPr algn="ctr" defTabSz="825500">
              <a:defRPr cap="none" spc="0">
                <a:latin typeface="Helvetica Light"/>
                <a:ea typeface="Helvetica Light"/>
                <a:cs typeface="Helvetica Light"/>
                <a:sym typeface="Helvetica Light"/>
              </a:defRPr>
            </a:lvl1pPr>
          </a:lstStyle>
          <a:p>
            <a:r>
              <a:t>Title Text</a:t>
            </a:r>
          </a:p>
        </p:txBody>
      </p:sp>
      <p:sp>
        <p:nvSpPr>
          <p:cNvPr id="1273" name="Body Level One…"/>
          <p:cNvSpPr txBox="1">
            <a:spLocks noGrp="1"/>
          </p:cNvSpPr>
          <p:nvPr>
            <p:ph type="body" idx="1"/>
          </p:nvPr>
        </p:nvSpPr>
        <p:spPr>
          <a:xfrm>
            <a:off x="4387453" y="3661171"/>
            <a:ext cx="15609094" cy="8840392"/>
          </a:xfrm>
          <a:prstGeom prst="rect">
            <a:avLst/>
          </a:prstGeom>
        </p:spPr>
        <p:txBody>
          <a:bodyPr lIns="71437" tIns="71437" rIns="71437" bIns="71437" anchor="ctr">
            <a:normAutofit/>
          </a:bodyPr>
          <a:lstStyle>
            <a:lvl1pPr marL="617361" indent="-617361" defTabSz="821531">
              <a:spcBef>
                <a:spcPts val="5900"/>
              </a:spcBef>
              <a:buSzPct val="75000"/>
              <a:buFontTx/>
              <a:defRPr sz="5000">
                <a:latin typeface="Helvetica Light"/>
                <a:ea typeface="Helvetica Light"/>
                <a:cs typeface="Helvetica Light"/>
                <a:sym typeface="Helvetica Light"/>
              </a:defRPr>
            </a:lvl1pPr>
            <a:lvl2pPr marL="1061861" indent="-617361" defTabSz="821531">
              <a:spcBef>
                <a:spcPts val="5900"/>
              </a:spcBef>
              <a:buSzPct val="75000"/>
              <a:buFontTx/>
              <a:buChar char="•"/>
              <a:defRPr sz="5000">
                <a:latin typeface="Helvetica Light"/>
                <a:ea typeface="Helvetica Light"/>
                <a:cs typeface="Helvetica Light"/>
                <a:sym typeface="Helvetica Light"/>
              </a:defRPr>
            </a:lvl2pPr>
            <a:lvl3pPr marL="1506361" indent="-617361" defTabSz="821531">
              <a:spcBef>
                <a:spcPts val="5900"/>
              </a:spcBef>
              <a:buSzPct val="75000"/>
              <a:buFontTx/>
              <a:defRPr sz="5000">
                <a:latin typeface="Helvetica Light"/>
                <a:ea typeface="Helvetica Light"/>
                <a:cs typeface="Helvetica Light"/>
                <a:sym typeface="Helvetica Light"/>
              </a:defRPr>
            </a:lvl3pPr>
            <a:lvl4pPr marL="1950861" indent="-617361" defTabSz="821531">
              <a:spcBef>
                <a:spcPts val="5900"/>
              </a:spcBef>
              <a:buSzPct val="75000"/>
              <a:buFontTx/>
              <a:buChar char="•"/>
              <a:defRPr sz="5000">
                <a:latin typeface="Helvetica Light"/>
                <a:ea typeface="Helvetica Light"/>
                <a:cs typeface="Helvetica Light"/>
                <a:sym typeface="Helvetica Light"/>
              </a:defRPr>
            </a:lvl4pPr>
            <a:lvl5pPr marL="2395361" indent="-617361" defTabSz="821531">
              <a:spcBef>
                <a:spcPts val="5900"/>
              </a:spcBef>
              <a:buSzPct val="75000"/>
              <a:buFontTx/>
              <a:buChar char="•"/>
              <a:defRPr sz="5000">
                <a:latin typeface="Helvetica Light"/>
                <a:ea typeface="Helvetica Light"/>
                <a:cs typeface="Helvetica Light"/>
                <a:sym typeface="Helvetica Light"/>
              </a:defRPr>
            </a:lvl5pPr>
          </a:lstStyle>
          <a:p>
            <a:r>
              <a:t>Body Level One</a:t>
            </a:r>
          </a:p>
          <a:p>
            <a:pPr lvl="1"/>
            <a:r>
              <a:t>Body Level Two</a:t>
            </a:r>
          </a:p>
          <a:p>
            <a:pPr lvl="2"/>
            <a:r>
              <a:t>Body Level Three</a:t>
            </a:r>
          </a:p>
          <a:p>
            <a:pPr lvl="3"/>
            <a:r>
              <a:t>Body Level Four</a:t>
            </a:r>
          </a:p>
          <a:p>
            <a:pPr lvl="4"/>
            <a:r>
              <a:t>Body Level Five</a:t>
            </a:r>
          </a:p>
        </p:txBody>
      </p:sp>
      <p:sp>
        <p:nvSpPr>
          <p:cNvPr id="1274" name="Slide Number"/>
          <p:cNvSpPr txBox="1">
            <a:spLocks noGrp="1"/>
          </p:cNvSpPr>
          <p:nvPr>
            <p:ph type="sldNum" sz="quarter" idx="2"/>
          </p:nvPr>
        </p:nvSpPr>
        <p:spPr>
          <a:xfrm>
            <a:off x="11935814" y="13010554"/>
            <a:ext cx="494513" cy="511176"/>
          </a:xfrm>
          <a:prstGeom prst="rect">
            <a:avLst/>
          </a:prstGeom>
        </p:spPr>
        <p:txBody>
          <a:bodyPr lIns="71437" tIns="71437" rIns="71437" bIns="71437" anchor="t"/>
          <a:lstStyle>
            <a:lvl1pPr algn="ctr" defTabSz="821531">
              <a:defRPr sz="2400" spc="0">
                <a:solidFill>
                  <a:srgbClr val="000000"/>
                </a:solidFill>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x">
  <p:cSld name="Title &amp; Subtitle">
    <p:bg>
      <p:bgPr>
        <a:solidFill>
          <a:srgbClr val="FFFFFF"/>
        </a:solidFill>
        <a:effectLst/>
      </p:bgPr>
    </p:bg>
    <p:spTree>
      <p:nvGrpSpPr>
        <p:cNvPr id="1" name=""/>
        <p:cNvGrpSpPr/>
        <p:nvPr/>
      </p:nvGrpSpPr>
      <p:grpSpPr>
        <a:xfrm>
          <a:off x="0" y="0"/>
          <a:ext cx="0" cy="0"/>
          <a:chOff x="0" y="0"/>
          <a:chExt cx="0" cy="0"/>
        </a:xfrm>
      </p:grpSpPr>
      <p:sp>
        <p:nvSpPr>
          <p:cNvPr id="1281" name="Title Text"/>
          <p:cNvSpPr txBox="1">
            <a:spLocks noGrp="1"/>
          </p:cNvSpPr>
          <p:nvPr>
            <p:ph type="title"/>
          </p:nvPr>
        </p:nvSpPr>
        <p:spPr>
          <a:xfrm>
            <a:off x="4833937" y="2303859"/>
            <a:ext cx="14716126" cy="4643438"/>
          </a:xfrm>
          <a:prstGeom prst="rect">
            <a:avLst/>
          </a:prstGeom>
        </p:spPr>
        <p:txBody>
          <a:bodyPr lIns="71437" tIns="71437" rIns="71437" bIns="71437" anchor="b"/>
          <a:lstStyle>
            <a:lvl1pPr algn="ctr" defTabSz="825500">
              <a:defRPr cap="none" spc="0">
                <a:latin typeface="Helvetica Light"/>
                <a:ea typeface="Helvetica Light"/>
                <a:cs typeface="Helvetica Light"/>
                <a:sym typeface="Helvetica Light"/>
              </a:defRPr>
            </a:lvl1pPr>
          </a:lstStyle>
          <a:p>
            <a:r>
              <a:t>Title Text</a:t>
            </a:r>
          </a:p>
        </p:txBody>
      </p:sp>
      <p:sp>
        <p:nvSpPr>
          <p:cNvPr id="1282" name="Body Level One…"/>
          <p:cNvSpPr txBox="1">
            <a:spLocks noGrp="1"/>
          </p:cNvSpPr>
          <p:nvPr>
            <p:ph type="body" sz="quarter" idx="1"/>
          </p:nvPr>
        </p:nvSpPr>
        <p:spPr>
          <a:xfrm>
            <a:off x="4833937" y="7072312"/>
            <a:ext cx="14716126" cy="1589485"/>
          </a:xfrm>
          <a:prstGeom prst="rect">
            <a:avLst/>
          </a:prstGeom>
        </p:spPr>
        <p:txBody>
          <a:bodyPr lIns="71437" tIns="71437" rIns="71437" bIns="71437">
            <a:normAutofit/>
          </a:bodyPr>
          <a:lstStyle>
            <a:lvl1pPr marL="0" indent="0" algn="ctr" defTabSz="821531">
              <a:spcBef>
                <a:spcPts val="0"/>
              </a:spcBef>
              <a:buSzTx/>
              <a:buFontTx/>
              <a:buNone/>
              <a:defRPr sz="4400">
                <a:latin typeface="Helvetica Light"/>
                <a:ea typeface="Helvetica Light"/>
                <a:cs typeface="Helvetica Light"/>
                <a:sym typeface="Helvetica Light"/>
              </a:defRPr>
            </a:lvl1pPr>
            <a:lvl2pPr marL="0" indent="228600" algn="ctr" defTabSz="821531">
              <a:spcBef>
                <a:spcPts val="0"/>
              </a:spcBef>
              <a:buSzTx/>
              <a:buFontTx/>
              <a:buNone/>
              <a:defRPr sz="4400">
                <a:latin typeface="Helvetica Light"/>
                <a:ea typeface="Helvetica Light"/>
                <a:cs typeface="Helvetica Light"/>
                <a:sym typeface="Helvetica Light"/>
              </a:defRPr>
            </a:lvl2pPr>
            <a:lvl3pPr marL="0" indent="457200" algn="ctr" defTabSz="821531">
              <a:spcBef>
                <a:spcPts val="0"/>
              </a:spcBef>
              <a:buSzTx/>
              <a:buFontTx/>
              <a:buNone/>
              <a:defRPr sz="4400">
                <a:latin typeface="Helvetica Light"/>
                <a:ea typeface="Helvetica Light"/>
                <a:cs typeface="Helvetica Light"/>
                <a:sym typeface="Helvetica Light"/>
              </a:defRPr>
            </a:lvl3pPr>
            <a:lvl4pPr marL="0" indent="685800" algn="ctr" defTabSz="821531">
              <a:spcBef>
                <a:spcPts val="0"/>
              </a:spcBef>
              <a:buSzTx/>
              <a:buFontTx/>
              <a:buNone/>
              <a:defRPr sz="4400">
                <a:latin typeface="Helvetica Light"/>
                <a:ea typeface="Helvetica Light"/>
                <a:cs typeface="Helvetica Light"/>
                <a:sym typeface="Helvetica Light"/>
              </a:defRPr>
            </a:lvl4pPr>
            <a:lvl5pPr marL="0" indent="914400" algn="ctr" defTabSz="821531">
              <a:spcBef>
                <a:spcPts val="0"/>
              </a:spcBef>
              <a:buSzTx/>
              <a:buFontTx/>
              <a:buNone/>
              <a:defRPr sz="4400">
                <a:latin typeface="Helvetica Light"/>
                <a:ea typeface="Helvetica Light"/>
                <a:cs typeface="Helvetica Light"/>
                <a:sym typeface="Helvetica Light"/>
              </a:defRPr>
            </a:lvl5pPr>
          </a:lstStyle>
          <a:p>
            <a:r>
              <a:t>Body Level One</a:t>
            </a:r>
          </a:p>
          <a:p>
            <a:pPr lvl="1"/>
            <a:r>
              <a:t>Body Level Two</a:t>
            </a:r>
          </a:p>
          <a:p>
            <a:pPr lvl="2"/>
            <a:r>
              <a:t>Body Level Three</a:t>
            </a:r>
          </a:p>
          <a:p>
            <a:pPr lvl="3"/>
            <a:r>
              <a:t>Body Level Four</a:t>
            </a:r>
          </a:p>
          <a:p>
            <a:pPr lvl="4"/>
            <a:r>
              <a:t>Body Level Five</a:t>
            </a:r>
          </a:p>
        </p:txBody>
      </p:sp>
      <p:sp>
        <p:nvSpPr>
          <p:cNvPr id="1283" name="Slide Number"/>
          <p:cNvSpPr txBox="1">
            <a:spLocks noGrp="1"/>
          </p:cNvSpPr>
          <p:nvPr>
            <p:ph type="sldNum" sz="quarter" idx="2"/>
          </p:nvPr>
        </p:nvSpPr>
        <p:spPr>
          <a:xfrm>
            <a:off x="11935814" y="13010554"/>
            <a:ext cx="494513" cy="511176"/>
          </a:xfrm>
          <a:prstGeom prst="rect">
            <a:avLst/>
          </a:prstGeom>
        </p:spPr>
        <p:txBody>
          <a:bodyPr lIns="71437" tIns="71437" rIns="71437" bIns="71437" anchor="t"/>
          <a:lstStyle>
            <a:lvl1pPr algn="ctr" defTabSz="821531">
              <a:defRPr sz="2400" spc="0">
                <a:solidFill>
                  <a:srgbClr val="000000"/>
                </a:solidFill>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x">
  <p:cSld name="Title &amp; Bullets">
    <p:bg>
      <p:bgPr>
        <a:solidFill>
          <a:srgbClr val="FFFFFF"/>
        </a:solidFill>
        <a:effectLst/>
      </p:bgPr>
    </p:bg>
    <p:spTree>
      <p:nvGrpSpPr>
        <p:cNvPr id="1" name=""/>
        <p:cNvGrpSpPr/>
        <p:nvPr/>
      </p:nvGrpSpPr>
      <p:grpSpPr>
        <a:xfrm>
          <a:off x="0" y="0"/>
          <a:ext cx="0" cy="0"/>
          <a:chOff x="0" y="0"/>
          <a:chExt cx="0" cy="0"/>
        </a:xfrm>
      </p:grpSpPr>
      <p:sp>
        <p:nvSpPr>
          <p:cNvPr id="1290" name="Title Text"/>
          <p:cNvSpPr txBox="1">
            <a:spLocks noGrp="1"/>
          </p:cNvSpPr>
          <p:nvPr>
            <p:ph type="title"/>
          </p:nvPr>
        </p:nvSpPr>
        <p:spPr>
          <a:xfrm>
            <a:off x="4387453" y="625078"/>
            <a:ext cx="15609094" cy="3036094"/>
          </a:xfrm>
          <a:prstGeom prst="rect">
            <a:avLst/>
          </a:prstGeom>
        </p:spPr>
        <p:txBody>
          <a:bodyPr lIns="71437" tIns="71437" rIns="71437" bIns="71437" anchor="ctr"/>
          <a:lstStyle>
            <a:lvl1pPr algn="ctr" defTabSz="825500">
              <a:defRPr cap="none" spc="0">
                <a:latin typeface="Helvetica Light"/>
                <a:ea typeface="Helvetica Light"/>
                <a:cs typeface="Helvetica Light"/>
                <a:sym typeface="Helvetica Light"/>
              </a:defRPr>
            </a:lvl1pPr>
          </a:lstStyle>
          <a:p>
            <a:r>
              <a:t>Title Text</a:t>
            </a:r>
          </a:p>
        </p:txBody>
      </p:sp>
      <p:sp>
        <p:nvSpPr>
          <p:cNvPr id="1291" name="Body Level One…"/>
          <p:cNvSpPr txBox="1">
            <a:spLocks noGrp="1"/>
          </p:cNvSpPr>
          <p:nvPr>
            <p:ph type="body" idx="1"/>
          </p:nvPr>
        </p:nvSpPr>
        <p:spPr>
          <a:xfrm>
            <a:off x="4387453" y="3661171"/>
            <a:ext cx="15609094" cy="8840392"/>
          </a:xfrm>
          <a:prstGeom prst="rect">
            <a:avLst/>
          </a:prstGeom>
        </p:spPr>
        <p:txBody>
          <a:bodyPr lIns="71437" tIns="71437" rIns="71437" bIns="71437" anchor="ctr">
            <a:normAutofit/>
          </a:bodyPr>
          <a:lstStyle>
            <a:lvl1pPr marL="617361" indent="-617361" defTabSz="821531">
              <a:spcBef>
                <a:spcPts val="5900"/>
              </a:spcBef>
              <a:buSzPct val="75000"/>
              <a:buFontTx/>
              <a:defRPr sz="5000">
                <a:latin typeface="Helvetica Light"/>
                <a:ea typeface="Helvetica Light"/>
                <a:cs typeface="Helvetica Light"/>
                <a:sym typeface="Helvetica Light"/>
              </a:defRPr>
            </a:lvl1pPr>
            <a:lvl2pPr marL="1061861" indent="-617361" defTabSz="821531">
              <a:spcBef>
                <a:spcPts val="5900"/>
              </a:spcBef>
              <a:buSzPct val="75000"/>
              <a:buFontTx/>
              <a:buChar char="•"/>
              <a:defRPr sz="5000">
                <a:latin typeface="Helvetica Light"/>
                <a:ea typeface="Helvetica Light"/>
                <a:cs typeface="Helvetica Light"/>
                <a:sym typeface="Helvetica Light"/>
              </a:defRPr>
            </a:lvl2pPr>
            <a:lvl3pPr marL="1506361" indent="-617361" defTabSz="821531">
              <a:spcBef>
                <a:spcPts val="5900"/>
              </a:spcBef>
              <a:buSzPct val="75000"/>
              <a:buFontTx/>
              <a:defRPr sz="5000">
                <a:latin typeface="Helvetica Light"/>
                <a:ea typeface="Helvetica Light"/>
                <a:cs typeface="Helvetica Light"/>
                <a:sym typeface="Helvetica Light"/>
              </a:defRPr>
            </a:lvl3pPr>
            <a:lvl4pPr marL="1950861" indent="-617361" defTabSz="821531">
              <a:spcBef>
                <a:spcPts val="5900"/>
              </a:spcBef>
              <a:buSzPct val="75000"/>
              <a:buFontTx/>
              <a:buChar char="•"/>
              <a:defRPr sz="5000">
                <a:latin typeface="Helvetica Light"/>
                <a:ea typeface="Helvetica Light"/>
                <a:cs typeface="Helvetica Light"/>
                <a:sym typeface="Helvetica Light"/>
              </a:defRPr>
            </a:lvl4pPr>
            <a:lvl5pPr marL="2395361" indent="-617361" defTabSz="821531">
              <a:spcBef>
                <a:spcPts val="5900"/>
              </a:spcBef>
              <a:buSzPct val="75000"/>
              <a:buFontTx/>
              <a:buChar char="•"/>
              <a:defRPr sz="5000">
                <a:latin typeface="Helvetica Light"/>
                <a:ea typeface="Helvetica Light"/>
                <a:cs typeface="Helvetica Light"/>
                <a:sym typeface="Helvetica Light"/>
              </a:defRPr>
            </a:lvl5pPr>
          </a:lstStyle>
          <a:p>
            <a:r>
              <a:t>Body Level One</a:t>
            </a:r>
          </a:p>
          <a:p>
            <a:pPr lvl="1"/>
            <a:r>
              <a:t>Body Level Two</a:t>
            </a:r>
          </a:p>
          <a:p>
            <a:pPr lvl="2"/>
            <a:r>
              <a:t>Body Level Three</a:t>
            </a:r>
          </a:p>
          <a:p>
            <a:pPr lvl="3"/>
            <a:r>
              <a:t>Body Level Four</a:t>
            </a:r>
          </a:p>
          <a:p>
            <a:pPr lvl="4"/>
            <a:r>
              <a:t>Body Level Five</a:t>
            </a:r>
          </a:p>
        </p:txBody>
      </p:sp>
      <p:sp>
        <p:nvSpPr>
          <p:cNvPr id="1292" name="Slide Number"/>
          <p:cNvSpPr txBox="1">
            <a:spLocks noGrp="1"/>
          </p:cNvSpPr>
          <p:nvPr>
            <p:ph type="sldNum" sz="quarter" idx="2"/>
          </p:nvPr>
        </p:nvSpPr>
        <p:spPr>
          <a:xfrm>
            <a:off x="11935814" y="13010554"/>
            <a:ext cx="494513" cy="511176"/>
          </a:xfrm>
          <a:prstGeom prst="rect">
            <a:avLst/>
          </a:prstGeom>
        </p:spPr>
        <p:txBody>
          <a:bodyPr lIns="71437" tIns="71437" rIns="71437" bIns="71437" anchor="t"/>
          <a:lstStyle>
            <a:lvl1pPr algn="ctr" defTabSz="821531">
              <a:defRPr sz="2400" spc="0">
                <a:solidFill>
                  <a:srgbClr val="000000"/>
                </a:solidFill>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x">
  <p:cSld name="Title &amp; Subtitle">
    <p:bg>
      <p:bgPr>
        <a:solidFill>
          <a:srgbClr val="FFFFFF"/>
        </a:solidFill>
        <a:effectLst/>
      </p:bgPr>
    </p:bg>
    <p:spTree>
      <p:nvGrpSpPr>
        <p:cNvPr id="1" name=""/>
        <p:cNvGrpSpPr/>
        <p:nvPr/>
      </p:nvGrpSpPr>
      <p:grpSpPr>
        <a:xfrm>
          <a:off x="0" y="0"/>
          <a:ext cx="0" cy="0"/>
          <a:chOff x="0" y="0"/>
          <a:chExt cx="0" cy="0"/>
        </a:xfrm>
      </p:grpSpPr>
      <p:sp>
        <p:nvSpPr>
          <p:cNvPr id="1299" name="Title Text"/>
          <p:cNvSpPr txBox="1">
            <a:spLocks noGrp="1"/>
          </p:cNvSpPr>
          <p:nvPr>
            <p:ph type="title"/>
          </p:nvPr>
        </p:nvSpPr>
        <p:spPr>
          <a:xfrm>
            <a:off x="8962861" y="4859382"/>
            <a:ext cx="6458278" cy="2037807"/>
          </a:xfrm>
          <a:prstGeom prst="rect">
            <a:avLst/>
          </a:prstGeom>
        </p:spPr>
        <p:txBody>
          <a:bodyPr lIns="31350" tIns="31350" rIns="31350" bIns="31350" anchor="b"/>
          <a:lstStyle>
            <a:lvl1pPr algn="ctr" defTabSz="450668">
              <a:defRPr sz="11000" cap="none" spc="0">
                <a:latin typeface="Helvetica Light"/>
                <a:ea typeface="Helvetica Light"/>
                <a:cs typeface="Helvetica Light"/>
                <a:sym typeface="Helvetica Light"/>
              </a:defRPr>
            </a:lvl1pPr>
          </a:lstStyle>
          <a:p>
            <a:r>
              <a:t>Title Text</a:t>
            </a:r>
          </a:p>
        </p:txBody>
      </p:sp>
      <p:sp>
        <p:nvSpPr>
          <p:cNvPr id="1300" name="Body Level One…"/>
          <p:cNvSpPr txBox="1">
            <a:spLocks noGrp="1"/>
          </p:cNvSpPr>
          <p:nvPr>
            <p:ph type="body" sz="quarter" idx="1"/>
          </p:nvPr>
        </p:nvSpPr>
        <p:spPr>
          <a:xfrm>
            <a:off x="8962861" y="6952052"/>
            <a:ext cx="6458278" cy="697558"/>
          </a:xfrm>
          <a:prstGeom prst="rect">
            <a:avLst/>
          </a:prstGeom>
        </p:spPr>
        <p:txBody>
          <a:bodyPr lIns="31350" tIns="31350" rIns="31350" bIns="31350">
            <a:normAutofit/>
          </a:bodyPr>
          <a:lstStyle>
            <a:lvl1pPr marL="0" indent="0" algn="ctr" defTabSz="450668">
              <a:spcBef>
                <a:spcPts val="0"/>
              </a:spcBef>
              <a:buSzTx/>
              <a:buFontTx/>
              <a:buNone/>
              <a:defRPr sz="4200">
                <a:latin typeface="Helvetica Light"/>
                <a:ea typeface="Helvetica Light"/>
                <a:cs typeface="Helvetica Light"/>
                <a:sym typeface="Helvetica Light"/>
              </a:defRPr>
            </a:lvl1pPr>
            <a:lvl2pPr marL="0" indent="228600" algn="ctr" defTabSz="450668">
              <a:spcBef>
                <a:spcPts val="0"/>
              </a:spcBef>
              <a:buSzTx/>
              <a:buFontTx/>
              <a:buNone/>
              <a:defRPr sz="4200">
                <a:latin typeface="Helvetica Light"/>
                <a:ea typeface="Helvetica Light"/>
                <a:cs typeface="Helvetica Light"/>
                <a:sym typeface="Helvetica Light"/>
              </a:defRPr>
            </a:lvl2pPr>
            <a:lvl3pPr marL="0" indent="457200" algn="ctr" defTabSz="450668">
              <a:spcBef>
                <a:spcPts val="0"/>
              </a:spcBef>
              <a:buSzTx/>
              <a:buFontTx/>
              <a:buNone/>
              <a:defRPr sz="4200">
                <a:latin typeface="Helvetica Light"/>
                <a:ea typeface="Helvetica Light"/>
                <a:cs typeface="Helvetica Light"/>
                <a:sym typeface="Helvetica Light"/>
              </a:defRPr>
            </a:lvl3pPr>
            <a:lvl4pPr marL="0" indent="685800" algn="ctr" defTabSz="450668">
              <a:spcBef>
                <a:spcPts val="0"/>
              </a:spcBef>
              <a:buSzTx/>
              <a:buFontTx/>
              <a:buNone/>
              <a:defRPr sz="4200">
                <a:latin typeface="Helvetica Light"/>
                <a:ea typeface="Helvetica Light"/>
                <a:cs typeface="Helvetica Light"/>
                <a:sym typeface="Helvetica Light"/>
              </a:defRPr>
            </a:lvl4pPr>
            <a:lvl5pPr marL="0" indent="914400" algn="ctr" defTabSz="450668">
              <a:spcBef>
                <a:spcPts val="0"/>
              </a:spcBef>
              <a:buSzTx/>
              <a:buFontTx/>
              <a:buNone/>
              <a:defRPr sz="4200">
                <a:latin typeface="Helvetica Light"/>
                <a:ea typeface="Helvetica Light"/>
                <a:cs typeface="Helvetica Light"/>
                <a:sym typeface="Helvetica Light"/>
              </a:defRPr>
            </a:lvl5pPr>
          </a:lstStyle>
          <a:p>
            <a:r>
              <a:t>Body Level One</a:t>
            </a:r>
          </a:p>
          <a:p>
            <a:pPr lvl="1"/>
            <a:r>
              <a:t>Body Level Two</a:t>
            </a:r>
          </a:p>
          <a:p>
            <a:pPr lvl="2"/>
            <a:r>
              <a:t>Body Level Three</a:t>
            </a:r>
          </a:p>
          <a:p>
            <a:pPr lvl="3"/>
            <a:r>
              <a:t>Body Level Four</a:t>
            </a:r>
          </a:p>
          <a:p>
            <a:pPr lvl="4"/>
            <a:r>
              <a:t>Body Level Five</a:t>
            </a:r>
          </a:p>
        </p:txBody>
      </p:sp>
      <p:sp>
        <p:nvSpPr>
          <p:cNvPr id="1301" name="Slide Number"/>
          <p:cNvSpPr txBox="1">
            <a:spLocks noGrp="1"/>
          </p:cNvSpPr>
          <p:nvPr>
            <p:ph type="sldNum" sz="quarter" idx="2"/>
          </p:nvPr>
        </p:nvSpPr>
        <p:spPr>
          <a:xfrm>
            <a:off x="12009156" y="9558092"/>
            <a:ext cx="357850" cy="367503"/>
          </a:xfrm>
          <a:prstGeom prst="rect">
            <a:avLst/>
          </a:prstGeom>
        </p:spPr>
        <p:txBody>
          <a:bodyPr lIns="31350" tIns="31350" rIns="31350" bIns="31350" anchor="t"/>
          <a:lstStyle>
            <a:lvl1pPr algn="ctr" defTabSz="450668">
              <a:defRPr sz="2000" spc="0">
                <a:solidFill>
                  <a:srgbClr val="000000"/>
                </a:solidFill>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chart 3 copy 4">
    <p:bg>
      <p:bgPr>
        <a:solidFill>
          <a:srgbClr val="FFFFFF"/>
        </a:solidFill>
        <a:effectLst/>
      </p:bgPr>
    </p:bg>
    <p:spTree>
      <p:nvGrpSpPr>
        <p:cNvPr id="1" name=""/>
        <p:cNvGrpSpPr/>
        <p:nvPr/>
      </p:nvGrpSpPr>
      <p:grpSpPr>
        <a:xfrm>
          <a:off x="0" y="0"/>
          <a:ext cx="0" cy="0"/>
          <a:chOff x="0" y="0"/>
          <a:chExt cx="0" cy="0"/>
        </a:xfrm>
      </p:grpSpPr>
      <p:pic>
        <p:nvPicPr>
          <p:cNvPr id="93" name="Image" descr="Image"/>
          <p:cNvPicPr>
            <a:picLocks noChangeAspect="1"/>
          </p:cNvPicPr>
          <p:nvPr/>
        </p:nvPicPr>
        <p:blipFill>
          <a:blip r:embed="rId2">
            <a:alphaModFix amt="40000"/>
          </a:blip>
          <a:srcRect l="1135" t="12288" r="1788" b="11591"/>
          <a:stretch>
            <a:fillRect/>
          </a:stretch>
        </p:blipFill>
        <p:spPr>
          <a:xfrm>
            <a:off x="-26192" y="1558976"/>
            <a:ext cx="24436383" cy="12158594"/>
          </a:xfrm>
          <a:prstGeom prst="rect">
            <a:avLst/>
          </a:prstGeom>
          <a:ln w="12700">
            <a:miter lim="400000"/>
          </a:ln>
        </p:spPr>
      </p:pic>
      <p:pic>
        <p:nvPicPr>
          <p:cNvPr id="94" name="Image" descr="Image"/>
          <p:cNvPicPr>
            <a:picLocks noChangeAspect="1"/>
          </p:cNvPicPr>
          <p:nvPr/>
        </p:nvPicPr>
        <p:blipFill>
          <a:blip r:embed="rId3">
            <a:alphaModFix amt="1748"/>
          </a:blip>
          <a:stretch>
            <a:fillRect/>
          </a:stretch>
        </p:blipFill>
        <p:spPr>
          <a:xfrm>
            <a:off x="-4493335" y="1863397"/>
            <a:ext cx="13914276" cy="11549821"/>
          </a:xfrm>
          <a:prstGeom prst="rect">
            <a:avLst/>
          </a:prstGeom>
          <a:ln w="12700">
            <a:miter lim="400000"/>
          </a:ln>
        </p:spPr>
      </p:pic>
      <p:pic>
        <p:nvPicPr>
          <p:cNvPr id="95" name="Image" descr="Image"/>
          <p:cNvPicPr>
            <a:picLocks noChangeAspect="1"/>
          </p:cNvPicPr>
          <p:nvPr/>
        </p:nvPicPr>
        <p:blipFill>
          <a:blip r:embed="rId4"/>
          <a:stretch>
            <a:fillRect/>
          </a:stretch>
        </p:blipFill>
        <p:spPr>
          <a:xfrm>
            <a:off x="412984" y="385133"/>
            <a:ext cx="986571" cy="818923"/>
          </a:xfrm>
          <a:prstGeom prst="rect">
            <a:avLst/>
          </a:prstGeom>
          <a:ln w="12700">
            <a:miter lim="400000"/>
          </a:ln>
        </p:spPr>
      </p:pic>
      <p:sp>
        <p:nvSpPr>
          <p:cNvPr id="96" name="Slide Number"/>
          <p:cNvSpPr txBox="1">
            <a:spLocks noGrp="1"/>
          </p:cNvSpPr>
          <p:nvPr>
            <p:ph type="sldNum" sz="quarter" idx="2"/>
          </p:nvPr>
        </p:nvSpPr>
        <p:spPr>
          <a:xfrm>
            <a:off x="23681472" y="12934354"/>
            <a:ext cx="421997" cy="434976"/>
          </a:xfrm>
          <a:prstGeom prst="rect">
            <a:avLst/>
          </a:prstGeom>
        </p:spPr>
        <p:txBody>
          <a:bodyPr lIns="71437" tIns="71437" rIns="71437" bIns="71437" anchor="t"/>
          <a:lstStyle>
            <a:lvl1pPr algn="ctr" defTabSz="821531">
              <a:defRPr sz="1700" spc="0">
                <a:solidFill>
                  <a:srgbClr val="000000"/>
                </a:solidFill>
                <a:latin typeface="+mn-lt"/>
                <a:ea typeface="+mn-ea"/>
                <a:cs typeface="+mn-cs"/>
                <a:sym typeface="Montserrat Light"/>
              </a:defRPr>
            </a:lvl1pPr>
          </a:lstStyle>
          <a:p>
            <a:fld id="{86CB4B4D-7CA3-9044-876B-883B54F8677D}" type="slidenum">
              <a:t>‹#›</a:t>
            </a:fld>
            <a:endParaRPr/>
          </a:p>
        </p:txBody>
      </p:sp>
      <p:sp>
        <p:nvSpPr>
          <p:cNvPr id="97" name="PRESENTATION TITLE COPY GOES ON HERE"/>
          <p:cNvSpPr txBox="1">
            <a:spLocks noGrp="1"/>
          </p:cNvSpPr>
          <p:nvPr>
            <p:ph type="body" sz="quarter" idx="21"/>
          </p:nvPr>
        </p:nvSpPr>
        <p:spPr>
          <a:xfrm>
            <a:off x="18700839" y="589807"/>
            <a:ext cx="5168723" cy="409576"/>
          </a:xfrm>
          <a:prstGeom prst="rect">
            <a:avLst/>
          </a:prstGeom>
        </p:spPr>
        <p:txBody>
          <a:bodyPr wrap="none" lIns="71437" tIns="71437" rIns="71437" bIns="71437" anchor="ctr">
            <a:spAutoFit/>
          </a:bodyPr>
          <a:lstStyle>
            <a:lvl1pPr marL="0" indent="0" algn="r" defTabSz="457200">
              <a:lnSpc>
                <a:spcPct val="90000"/>
              </a:lnSpc>
              <a:spcBef>
                <a:spcPts val="3200"/>
              </a:spcBef>
              <a:buSzTx/>
              <a:buFontTx/>
              <a:buNone/>
              <a:defRPr sz="1600" spc="128">
                <a:solidFill>
                  <a:srgbClr val="777F8B"/>
                </a:solidFill>
                <a:latin typeface="+mj-lt"/>
                <a:ea typeface="+mj-ea"/>
                <a:cs typeface="+mj-cs"/>
                <a:sym typeface="Montserrat"/>
              </a:defRPr>
            </a:lvl1pPr>
          </a:lstStyle>
          <a:p>
            <a:r>
              <a:t>PRESENTATION TITLE COPY GOES ON HERE</a:t>
            </a:r>
          </a:p>
        </p:txBody>
      </p:sp>
      <p:sp>
        <p:nvSpPr>
          <p:cNvPr id="98" name="Title Text"/>
          <p:cNvSpPr txBox="1">
            <a:spLocks noGrp="1"/>
          </p:cNvSpPr>
          <p:nvPr>
            <p:ph type="body" sz="quarter" idx="22"/>
          </p:nvPr>
        </p:nvSpPr>
        <p:spPr>
          <a:xfrm>
            <a:off x="1782541" y="342653"/>
            <a:ext cx="16770351" cy="929284"/>
          </a:xfrm>
          <a:prstGeom prst="rect">
            <a:avLst/>
          </a:prstGeom>
        </p:spPr>
        <p:txBody>
          <a:bodyPr lIns="71437" tIns="71437" rIns="71437" bIns="71437" anchor="ctr">
            <a:normAutofit/>
          </a:bodyPr>
          <a:lstStyle>
            <a:lvl1pPr marL="0" indent="0" defTabSz="825500">
              <a:lnSpc>
                <a:spcPct val="90000"/>
              </a:lnSpc>
              <a:spcBef>
                <a:spcPts val="0"/>
              </a:spcBef>
              <a:buSzTx/>
              <a:buFontTx/>
              <a:buNone/>
              <a:defRPr sz="3700" cap="all" spc="481">
                <a:solidFill>
                  <a:srgbClr val="53585F"/>
                </a:solidFill>
                <a:latin typeface="+mj-lt"/>
                <a:ea typeface="+mj-ea"/>
                <a:cs typeface="+mj-cs"/>
                <a:sym typeface="Montserrat"/>
              </a:defRPr>
            </a:lvl1pPr>
          </a:lstStyle>
          <a:p>
            <a:r>
              <a:t>Title Text</a:t>
            </a:r>
          </a:p>
        </p:txBody>
      </p:sp>
      <p:sp>
        <p:nvSpPr>
          <p:cNvPr id="99" name="Shape"/>
          <p:cNvSpPr/>
          <p:nvPr/>
        </p:nvSpPr>
        <p:spPr>
          <a:xfrm>
            <a:off x="1716379" y="2506402"/>
            <a:ext cx="20494042" cy="76126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rgbClr val="FFC601"/>
          </a:solidFill>
          <a:ln w="12700">
            <a:miter lim="400000"/>
          </a:ln>
        </p:spPr>
        <p:txBody>
          <a:bodyPr lIns="38100" tIns="38100" rIns="38100" bIns="38100" anchor="ctr"/>
          <a:lstStyle/>
          <a:p>
            <a:pPr defTabSz="457200">
              <a:spcBef>
                <a:spcPts val="3200"/>
              </a:spcBef>
              <a:defRPr sz="3000" cap="none" spc="239">
                <a:solidFill>
                  <a:srgbClr val="777F8B"/>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00" name="Option 1 : Hybrid community health check and strategy consultancy"/>
          <p:cNvSpPr txBox="1">
            <a:spLocks noGrp="1"/>
          </p:cNvSpPr>
          <p:nvPr>
            <p:ph type="body" sz="quarter" idx="23"/>
          </p:nvPr>
        </p:nvSpPr>
        <p:spPr>
          <a:xfrm>
            <a:off x="1767980" y="2542236"/>
            <a:ext cx="19376398" cy="761263"/>
          </a:xfrm>
          <a:prstGeom prst="rect">
            <a:avLst/>
          </a:prstGeom>
        </p:spPr>
        <p:txBody>
          <a:bodyPr lIns="38100" tIns="38100" rIns="38100" bIns="38100" anchor="ctr"/>
          <a:lstStyle>
            <a:lvl1pPr marL="0" indent="0" algn="ctr" defTabSz="457200">
              <a:lnSpc>
                <a:spcPts val="4400"/>
              </a:lnSpc>
              <a:spcBef>
                <a:spcPts val="0"/>
              </a:spcBef>
              <a:buSzTx/>
              <a:buFontTx/>
              <a:buNone/>
              <a:tabLst>
                <a:tab pos="1066800" algn="l"/>
              </a:tabLst>
              <a:defRPr sz="3700" cap="all">
                <a:latin typeface="+mj-lt"/>
                <a:ea typeface="+mj-ea"/>
                <a:cs typeface="+mj-cs"/>
                <a:sym typeface="Montserrat"/>
              </a:defRPr>
            </a:lvl1pPr>
          </a:lstStyle>
          <a:p>
            <a:r>
              <a:t>Option 1 : Hybrid community health check and strategy consultancy</a:t>
            </a:r>
          </a:p>
        </p:txBody>
      </p:sp>
      <p:sp>
        <p:nvSpPr>
          <p:cNvPr id="101" name="A 6-8 week engagement to assess strengths, weaknesses, opportunities and threats to the online community through a detailed community heath audit and strategy…"/>
          <p:cNvSpPr>
            <a:spLocks noGrp="1"/>
          </p:cNvSpPr>
          <p:nvPr>
            <p:ph type="body" idx="24"/>
          </p:nvPr>
        </p:nvSpPr>
        <p:spPr>
          <a:xfrm>
            <a:off x="1716380" y="4015184"/>
            <a:ext cx="20588233" cy="7021645"/>
          </a:xfrm>
          <a:prstGeom prst="rect">
            <a:avLst/>
          </a:prstGeom>
          <a:solidFill>
            <a:srgbClr val="FFFFFF"/>
          </a:solidFill>
        </p:spPr>
        <p:txBody>
          <a:bodyPr lIns="71437" tIns="71437" rIns="71437" bIns="71437"/>
          <a:lstStyle/>
          <a:p>
            <a:pPr marL="190500" marR="190500" indent="0" defTabSz="457200">
              <a:lnSpc>
                <a:spcPts val="2600"/>
              </a:lnSpc>
              <a:spcBef>
                <a:spcPts val="100"/>
              </a:spcBef>
              <a:buSzTx/>
              <a:buFontTx/>
              <a:buNone/>
              <a:tabLst>
                <a:tab pos="1066800" algn="l"/>
              </a:tabLst>
              <a:defRPr sz="2200" spc="110">
                <a:latin typeface="+mj-lt"/>
                <a:ea typeface="+mj-ea"/>
                <a:cs typeface="+mj-cs"/>
                <a:sym typeface="Montserrat"/>
              </a:defRPr>
            </a:pPr>
            <a:r>
              <a:rPr cap="all"/>
              <a:t>A 6-8 week engagement to assess strengths, weaknesses, opportunities and threats to the online community through a detailed community heath audit and strategy</a:t>
            </a:r>
            <a:br/>
            <a:endParaRPr>
              <a:latin typeface="Charter Roman"/>
              <a:ea typeface="Charter Roman"/>
              <a:cs typeface="Charter Roman"/>
              <a:sym typeface="Charter Roman"/>
            </a:endParaRPr>
          </a:p>
          <a:p>
            <a:pPr marL="190500" marR="190500" indent="0" defTabSz="457200">
              <a:lnSpc>
                <a:spcPts val="2600"/>
              </a:lnSpc>
              <a:spcBef>
                <a:spcPts val="100"/>
              </a:spcBef>
              <a:buSzTx/>
              <a:buFontTx/>
              <a:buNone/>
              <a:tabLst>
                <a:tab pos="1066800" algn="l"/>
              </a:tabLst>
              <a:defRPr sz="2200" spc="110">
                <a:latin typeface="+mj-lt"/>
                <a:ea typeface="+mj-ea"/>
                <a:cs typeface="+mj-cs"/>
                <a:sym typeface="Montserrat"/>
              </a:defRPr>
            </a:pPr>
            <a:r>
              <a:t>Activities:</a:t>
            </a:r>
          </a:p>
          <a:p>
            <a:pPr marL="995533" marR="190500" lvl="1" indent="-483576" defTabSz="457200">
              <a:lnSpc>
                <a:spcPts val="2600"/>
              </a:lnSpc>
              <a:spcBef>
                <a:spcPts val="100"/>
              </a:spcBef>
              <a:buFont typeface="Arial"/>
              <a:buChar char="•"/>
              <a:tabLst>
                <a:tab pos="1066800" algn="l"/>
              </a:tabLst>
              <a:defRPr sz="2200" spc="110">
                <a:latin typeface="+mj-lt"/>
                <a:ea typeface="+mj-ea"/>
                <a:cs typeface="+mj-cs"/>
                <a:sym typeface="Montserrat"/>
              </a:defRPr>
            </a:pPr>
            <a:r>
              <a:t>Assess and provide recommendations related to:</a:t>
            </a:r>
          </a:p>
          <a:p>
            <a:pPr marL="995533" marR="190500" lvl="1" indent="-483576" defTabSz="457200">
              <a:lnSpc>
                <a:spcPts val="2600"/>
              </a:lnSpc>
              <a:spcBef>
                <a:spcPts val="100"/>
              </a:spcBef>
              <a:buFont typeface="Arial"/>
              <a:buChar char="•"/>
              <a:tabLst>
                <a:tab pos="1066800" algn="l"/>
              </a:tabLst>
              <a:defRPr sz="2200" spc="110">
                <a:latin typeface="+mn-lt"/>
                <a:ea typeface="+mn-ea"/>
                <a:cs typeface="+mn-cs"/>
                <a:sym typeface="Montserrat Light"/>
              </a:defRPr>
            </a:pPr>
            <a:r>
              <a:t>Community potential and opportunities</a:t>
            </a:r>
          </a:p>
          <a:p>
            <a:pPr marL="995533" marR="190500" lvl="1" indent="-483576" defTabSz="457200">
              <a:lnSpc>
                <a:spcPts val="2600"/>
              </a:lnSpc>
              <a:spcBef>
                <a:spcPts val="100"/>
              </a:spcBef>
              <a:buFont typeface="Arial"/>
              <a:buChar char="•"/>
              <a:tabLst>
                <a:tab pos="1066800" algn="l"/>
              </a:tabLst>
              <a:defRPr sz="2200" spc="110">
                <a:latin typeface="+mn-lt"/>
                <a:ea typeface="+mn-ea"/>
                <a:cs typeface="+mn-cs"/>
                <a:sym typeface="Montserrat Light"/>
              </a:defRPr>
            </a:pPr>
            <a:r>
              <a:t>Community Design (including platform analysis and UX considerations)</a:t>
            </a:r>
          </a:p>
          <a:p>
            <a:pPr marL="995533" marR="190500" lvl="1" indent="-483576" defTabSz="457200">
              <a:lnSpc>
                <a:spcPts val="2600"/>
              </a:lnSpc>
              <a:spcBef>
                <a:spcPts val="100"/>
              </a:spcBef>
              <a:buFont typeface="Arial"/>
              <a:buChar char="•"/>
              <a:tabLst>
                <a:tab pos="1066800" algn="l"/>
              </a:tabLst>
              <a:defRPr sz="2200" spc="110">
                <a:latin typeface="+mn-lt"/>
                <a:ea typeface="+mn-ea"/>
                <a:cs typeface="+mn-cs"/>
                <a:sym typeface="Montserrat Light"/>
              </a:defRPr>
            </a:pPr>
            <a:r>
              <a:t>Training requirements and knowledge sharing processes</a:t>
            </a:r>
          </a:p>
          <a:p>
            <a:pPr marL="995533" marR="190500" lvl="1" indent="-483576" defTabSz="457200">
              <a:lnSpc>
                <a:spcPts val="2600"/>
              </a:lnSpc>
              <a:spcBef>
                <a:spcPts val="100"/>
              </a:spcBef>
              <a:buFont typeface="Arial"/>
              <a:buChar char="•"/>
              <a:tabLst>
                <a:tab pos="1066800" algn="l"/>
              </a:tabLst>
              <a:defRPr sz="2200" spc="110">
                <a:latin typeface="+mn-lt"/>
                <a:ea typeface="+mn-ea"/>
                <a:cs typeface="+mn-cs"/>
                <a:sym typeface="Montserrat Light"/>
              </a:defRPr>
            </a:pPr>
            <a:r>
              <a:t>Define key building blocks and tactical actions to grow the community and engagement</a:t>
            </a:r>
          </a:p>
          <a:p>
            <a:pPr marL="995533" marR="190500" lvl="1" indent="-483576" defTabSz="457200">
              <a:lnSpc>
                <a:spcPts val="2600"/>
              </a:lnSpc>
              <a:spcBef>
                <a:spcPts val="100"/>
              </a:spcBef>
              <a:buFont typeface="Arial"/>
              <a:buChar char="•"/>
              <a:tabLst>
                <a:tab pos="1066800" algn="l"/>
              </a:tabLst>
              <a:defRPr sz="2200" spc="110">
                <a:latin typeface="+mn-lt"/>
                <a:ea typeface="+mn-ea"/>
                <a:cs typeface="+mn-cs"/>
                <a:sym typeface="Montserrat Light"/>
              </a:defRPr>
            </a:pPr>
            <a:r>
              <a:t>Metrics and KPIs</a:t>
            </a:r>
          </a:p>
          <a:p>
            <a:pPr marL="190500" marR="190500" indent="0" defTabSz="457200">
              <a:lnSpc>
                <a:spcPts val="2600"/>
              </a:lnSpc>
              <a:spcBef>
                <a:spcPts val="100"/>
              </a:spcBef>
              <a:buSzTx/>
              <a:buFontTx/>
              <a:buNone/>
              <a:tabLst>
                <a:tab pos="1066800" algn="l"/>
              </a:tabLst>
              <a:defRPr sz="2200" spc="110">
                <a:latin typeface="+mj-lt"/>
                <a:ea typeface="+mj-ea"/>
                <a:cs typeface="+mj-cs"/>
                <a:sym typeface="Montserrat"/>
              </a:defRPr>
            </a:pPr>
            <a:endParaRPr>
              <a:latin typeface="Charter Roman"/>
              <a:ea typeface="Charter Roman"/>
              <a:cs typeface="Charter Roman"/>
              <a:sym typeface="Charter Roman"/>
            </a:endParaRPr>
          </a:p>
          <a:p>
            <a:pPr marL="190500" marR="190500" indent="0" defTabSz="457200">
              <a:lnSpc>
                <a:spcPts val="2600"/>
              </a:lnSpc>
              <a:spcBef>
                <a:spcPts val="100"/>
              </a:spcBef>
              <a:buSzTx/>
              <a:buFontTx/>
              <a:buNone/>
              <a:tabLst>
                <a:tab pos="1066800" algn="l"/>
              </a:tabLst>
              <a:defRPr sz="2200" spc="110">
                <a:latin typeface="+mj-lt"/>
                <a:ea typeface="+mj-ea"/>
                <a:cs typeface="+mj-cs"/>
                <a:sym typeface="Montserrat"/>
              </a:defRPr>
            </a:pPr>
            <a:r>
              <a:t>Deliverables:</a:t>
            </a:r>
          </a:p>
          <a:p>
            <a:pPr marL="995533" marR="190500" lvl="1" indent="-483576" defTabSz="457200">
              <a:lnSpc>
                <a:spcPts val="2600"/>
              </a:lnSpc>
              <a:spcBef>
                <a:spcPts val="100"/>
              </a:spcBef>
              <a:buFont typeface="Arial"/>
              <a:buChar char="•"/>
              <a:tabLst>
                <a:tab pos="1066800" algn="l"/>
              </a:tabLst>
              <a:defRPr sz="2200" spc="110">
                <a:latin typeface="+mn-lt"/>
                <a:ea typeface="+mn-ea"/>
                <a:cs typeface="+mn-cs"/>
                <a:sym typeface="Montserrat Light"/>
              </a:defRPr>
            </a:pPr>
            <a:r>
              <a:t>SWOT Analysis of community’s current state </a:t>
            </a:r>
          </a:p>
          <a:p>
            <a:pPr marL="995533" marR="190500" lvl="1" indent="-483576" defTabSz="457200">
              <a:lnSpc>
                <a:spcPts val="2600"/>
              </a:lnSpc>
              <a:spcBef>
                <a:spcPts val="100"/>
              </a:spcBef>
              <a:buFont typeface="Arial"/>
              <a:buChar char="•"/>
              <a:tabLst>
                <a:tab pos="1066800" algn="l"/>
              </a:tabLst>
              <a:defRPr sz="2200" spc="110">
                <a:latin typeface="+mn-lt"/>
                <a:ea typeface="+mn-ea"/>
                <a:cs typeface="+mn-cs"/>
                <a:sym typeface="Montserrat Light"/>
              </a:defRPr>
            </a:pPr>
            <a:r>
              <a:t>High level Health Audit and recommendations report specific to Scope’s online community including (but not limited to) strategy, growth, content, moderation, activities and events, influence and relationship building, business integration and user experience</a:t>
            </a:r>
          </a:p>
          <a:p>
            <a:pPr marL="995533" marR="190500" lvl="1" indent="-483576" defTabSz="457200">
              <a:lnSpc>
                <a:spcPts val="2600"/>
              </a:lnSpc>
              <a:spcBef>
                <a:spcPts val="100"/>
              </a:spcBef>
              <a:buFont typeface="Arial"/>
              <a:buChar char="•"/>
              <a:tabLst>
                <a:tab pos="1066800" algn="l"/>
              </a:tabLst>
              <a:defRPr sz="2200" spc="110">
                <a:latin typeface="+mn-lt"/>
                <a:ea typeface="+mn-ea"/>
                <a:cs typeface="+mn-cs"/>
                <a:sym typeface="Montserrat Light"/>
              </a:defRPr>
            </a:pPr>
            <a:r>
              <a:t>High level roadmap recommending the next key steps Scope should consider to achieve growth and engagement objectives</a:t>
            </a:r>
          </a:p>
        </p:txBody>
      </p:sp>
    </p:spTree>
  </p:cSld>
  <p:clrMapOvr>
    <a:masterClrMapping/>
  </p:clrMapOvr>
  <p:transition spd="med"/>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x">
  <p:cSld name="Title &amp; Bullets">
    <p:bg>
      <p:bgPr>
        <a:solidFill>
          <a:srgbClr val="FFFFFF"/>
        </a:solidFill>
        <a:effectLst/>
      </p:bgPr>
    </p:bg>
    <p:spTree>
      <p:nvGrpSpPr>
        <p:cNvPr id="1" name=""/>
        <p:cNvGrpSpPr/>
        <p:nvPr/>
      </p:nvGrpSpPr>
      <p:grpSpPr>
        <a:xfrm>
          <a:off x="0" y="0"/>
          <a:ext cx="0" cy="0"/>
          <a:chOff x="0" y="0"/>
          <a:chExt cx="0" cy="0"/>
        </a:xfrm>
      </p:grpSpPr>
      <p:sp>
        <p:nvSpPr>
          <p:cNvPr id="1308" name="Title Text"/>
          <p:cNvSpPr txBox="1">
            <a:spLocks noGrp="1"/>
          </p:cNvSpPr>
          <p:nvPr>
            <p:ph type="title"/>
          </p:nvPr>
        </p:nvSpPr>
        <p:spPr>
          <a:xfrm>
            <a:off x="4387453" y="625078"/>
            <a:ext cx="15609094" cy="3036094"/>
          </a:xfrm>
          <a:prstGeom prst="rect">
            <a:avLst/>
          </a:prstGeom>
        </p:spPr>
        <p:txBody>
          <a:bodyPr lIns="71437" tIns="71437" rIns="71437" bIns="71437" anchor="ctr"/>
          <a:lstStyle>
            <a:lvl1pPr algn="ctr" defTabSz="825500">
              <a:defRPr cap="none" spc="0">
                <a:latin typeface="Helvetica Light"/>
                <a:ea typeface="Helvetica Light"/>
                <a:cs typeface="Helvetica Light"/>
                <a:sym typeface="Helvetica Light"/>
              </a:defRPr>
            </a:lvl1pPr>
          </a:lstStyle>
          <a:p>
            <a:r>
              <a:t>Title Text</a:t>
            </a:r>
          </a:p>
        </p:txBody>
      </p:sp>
      <p:sp>
        <p:nvSpPr>
          <p:cNvPr id="1309" name="Body Level One…"/>
          <p:cNvSpPr txBox="1">
            <a:spLocks noGrp="1"/>
          </p:cNvSpPr>
          <p:nvPr>
            <p:ph type="body" idx="1"/>
          </p:nvPr>
        </p:nvSpPr>
        <p:spPr>
          <a:xfrm>
            <a:off x="4387453" y="3661171"/>
            <a:ext cx="15609094" cy="8840392"/>
          </a:xfrm>
          <a:prstGeom prst="rect">
            <a:avLst/>
          </a:prstGeom>
        </p:spPr>
        <p:txBody>
          <a:bodyPr lIns="71437" tIns="71437" rIns="71437" bIns="71437" anchor="ctr">
            <a:normAutofit/>
          </a:bodyPr>
          <a:lstStyle>
            <a:lvl1pPr marL="617361" indent="-617361" defTabSz="821531">
              <a:spcBef>
                <a:spcPts val="5900"/>
              </a:spcBef>
              <a:buSzPct val="75000"/>
              <a:buFontTx/>
              <a:defRPr sz="5000">
                <a:latin typeface="Helvetica Light"/>
                <a:ea typeface="Helvetica Light"/>
                <a:cs typeface="Helvetica Light"/>
                <a:sym typeface="Helvetica Light"/>
              </a:defRPr>
            </a:lvl1pPr>
            <a:lvl2pPr marL="1061861" indent="-617361" defTabSz="821531">
              <a:spcBef>
                <a:spcPts val="5900"/>
              </a:spcBef>
              <a:buSzPct val="75000"/>
              <a:buFontTx/>
              <a:buChar char="•"/>
              <a:defRPr sz="5000">
                <a:latin typeface="Helvetica Light"/>
                <a:ea typeface="Helvetica Light"/>
                <a:cs typeface="Helvetica Light"/>
                <a:sym typeface="Helvetica Light"/>
              </a:defRPr>
            </a:lvl2pPr>
            <a:lvl3pPr marL="1506361" indent="-617361" defTabSz="821531">
              <a:spcBef>
                <a:spcPts val="5900"/>
              </a:spcBef>
              <a:buSzPct val="75000"/>
              <a:buFontTx/>
              <a:defRPr sz="5000">
                <a:latin typeface="Helvetica Light"/>
                <a:ea typeface="Helvetica Light"/>
                <a:cs typeface="Helvetica Light"/>
                <a:sym typeface="Helvetica Light"/>
              </a:defRPr>
            </a:lvl3pPr>
            <a:lvl4pPr marL="1950861" indent="-617361" defTabSz="821531">
              <a:spcBef>
                <a:spcPts val="5900"/>
              </a:spcBef>
              <a:buSzPct val="75000"/>
              <a:buFontTx/>
              <a:buChar char="•"/>
              <a:defRPr sz="5000">
                <a:latin typeface="Helvetica Light"/>
                <a:ea typeface="Helvetica Light"/>
                <a:cs typeface="Helvetica Light"/>
                <a:sym typeface="Helvetica Light"/>
              </a:defRPr>
            </a:lvl4pPr>
            <a:lvl5pPr marL="2395361" indent="-617361" defTabSz="821531">
              <a:spcBef>
                <a:spcPts val="5900"/>
              </a:spcBef>
              <a:buSzPct val="75000"/>
              <a:buFontTx/>
              <a:buChar char="•"/>
              <a:defRPr sz="5000">
                <a:latin typeface="Helvetica Light"/>
                <a:ea typeface="Helvetica Light"/>
                <a:cs typeface="Helvetica Light"/>
                <a:sym typeface="Helvetica Light"/>
              </a:defRPr>
            </a:lvl5pPr>
          </a:lstStyle>
          <a:p>
            <a:r>
              <a:t>Body Level One</a:t>
            </a:r>
          </a:p>
          <a:p>
            <a:pPr lvl="1"/>
            <a:r>
              <a:t>Body Level Two</a:t>
            </a:r>
          </a:p>
          <a:p>
            <a:pPr lvl="2"/>
            <a:r>
              <a:t>Body Level Three</a:t>
            </a:r>
          </a:p>
          <a:p>
            <a:pPr lvl="3"/>
            <a:r>
              <a:t>Body Level Four</a:t>
            </a:r>
          </a:p>
          <a:p>
            <a:pPr lvl="4"/>
            <a:r>
              <a:t>Body Level Five</a:t>
            </a:r>
          </a:p>
        </p:txBody>
      </p:sp>
      <p:sp>
        <p:nvSpPr>
          <p:cNvPr id="1310" name="Slide Number"/>
          <p:cNvSpPr txBox="1">
            <a:spLocks noGrp="1"/>
          </p:cNvSpPr>
          <p:nvPr>
            <p:ph type="sldNum" sz="quarter" idx="2"/>
          </p:nvPr>
        </p:nvSpPr>
        <p:spPr>
          <a:xfrm>
            <a:off x="11935814" y="13010554"/>
            <a:ext cx="494513" cy="511176"/>
          </a:xfrm>
          <a:prstGeom prst="rect">
            <a:avLst/>
          </a:prstGeom>
        </p:spPr>
        <p:txBody>
          <a:bodyPr lIns="71437" tIns="71437" rIns="71437" bIns="71437" anchor="t"/>
          <a:lstStyle>
            <a:lvl1pPr algn="ctr" defTabSz="821531">
              <a:defRPr sz="2400" spc="0">
                <a:solidFill>
                  <a:srgbClr val="000000"/>
                </a:solidFill>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x">
  <p:cSld name="Title &amp; Bullets">
    <p:bg>
      <p:bgPr>
        <a:solidFill>
          <a:srgbClr val="FFFFFF"/>
        </a:solidFill>
        <a:effectLst/>
      </p:bgPr>
    </p:bg>
    <p:spTree>
      <p:nvGrpSpPr>
        <p:cNvPr id="1" name=""/>
        <p:cNvGrpSpPr/>
        <p:nvPr/>
      </p:nvGrpSpPr>
      <p:grpSpPr>
        <a:xfrm>
          <a:off x="0" y="0"/>
          <a:ext cx="0" cy="0"/>
          <a:chOff x="0" y="0"/>
          <a:chExt cx="0" cy="0"/>
        </a:xfrm>
      </p:grpSpPr>
      <p:sp>
        <p:nvSpPr>
          <p:cNvPr id="1317" name="Title Text"/>
          <p:cNvSpPr txBox="1">
            <a:spLocks noGrp="1"/>
          </p:cNvSpPr>
          <p:nvPr>
            <p:ph type="title"/>
          </p:nvPr>
        </p:nvSpPr>
        <p:spPr>
          <a:xfrm>
            <a:off x="4387453" y="625078"/>
            <a:ext cx="15609094" cy="3036094"/>
          </a:xfrm>
          <a:prstGeom prst="rect">
            <a:avLst/>
          </a:prstGeom>
        </p:spPr>
        <p:txBody>
          <a:bodyPr lIns="71437" tIns="71437" rIns="71437" bIns="71437" anchor="ctr"/>
          <a:lstStyle>
            <a:lvl1pPr algn="ctr" defTabSz="825500">
              <a:defRPr cap="none" spc="0">
                <a:latin typeface="Helvetica Light"/>
                <a:ea typeface="Helvetica Light"/>
                <a:cs typeface="Helvetica Light"/>
                <a:sym typeface="Helvetica Light"/>
              </a:defRPr>
            </a:lvl1pPr>
          </a:lstStyle>
          <a:p>
            <a:r>
              <a:t>Title Text</a:t>
            </a:r>
          </a:p>
        </p:txBody>
      </p:sp>
      <p:sp>
        <p:nvSpPr>
          <p:cNvPr id="1318" name="Body Level One…"/>
          <p:cNvSpPr txBox="1">
            <a:spLocks noGrp="1"/>
          </p:cNvSpPr>
          <p:nvPr>
            <p:ph type="body" idx="1"/>
          </p:nvPr>
        </p:nvSpPr>
        <p:spPr>
          <a:xfrm>
            <a:off x="4387453" y="3661171"/>
            <a:ext cx="15609094" cy="8840392"/>
          </a:xfrm>
          <a:prstGeom prst="rect">
            <a:avLst/>
          </a:prstGeom>
        </p:spPr>
        <p:txBody>
          <a:bodyPr lIns="71437" tIns="71437" rIns="71437" bIns="71437" anchor="ctr">
            <a:normAutofit/>
          </a:bodyPr>
          <a:lstStyle>
            <a:lvl1pPr marL="617361" indent="-617361" defTabSz="821531">
              <a:spcBef>
                <a:spcPts val="5900"/>
              </a:spcBef>
              <a:buSzPct val="75000"/>
              <a:buFontTx/>
              <a:defRPr sz="5000">
                <a:latin typeface="Helvetica Light"/>
                <a:ea typeface="Helvetica Light"/>
                <a:cs typeface="Helvetica Light"/>
                <a:sym typeface="Helvetica Light"/>
              </a:defRPr>
            </a:lvl1pPr>
            <a:lvl2pPr marL="1061861" indent="-617361" defTabSz="821531">
              <a:spcBef>
                <a:spcPts val="5900"/>
              </a:spcBef>
              <a:buSzPct val="75000"/>
              <a:buFontTx/>
              <a:buChar char="•"/>
              <a:defRPr sz="5000">
                <a:latin typeface="Helvetica Light"/>
                <a:ea typeface="Helvetica Light"/>
                <a:cs typeface="Helvetica Light"/>
                <a:sym typeface="Helvetica Light"/>
              </a:defRPr>
            </a:lvl2pPr>
            <a:lvl3pPr marL="1506361" indent="-617361" defTabSz="821531">
              <a:spcBef>
                <a:spcPts val="5900"/>
              </a:spcBef>
              <a:buSzPct val="75000"/>
              <a:buFontTx/>
              <a:defRPr sz="5000">
                <a:latin typeface="Helvetica Light"/>
                <a:ea typeface="Helvetica Light"/>
                <a:cs typeface="Helvetica Light"/>
                <a:sym typeface="Helvetica Light"/>
              </a:defRPr>
            </a:lvl3pPr>
            <a:lvl4pPr marL="1950861" indent="-617361" defTabSz="821531">
              <a:spcBef>
                <a:spcPts val="5900"/>
              </a:spcBef>
              <a:buSzPct val="75000"/>
              <a:buFontTx/>
              <a:buChar char="•"/>
              <a:defRPr sz="5000">
                <a:latin typeface="Helvetica Light"/>
                <a:ea typeface="Helvetica Light"/>
                <a:cs typeface="Helvetica Light"/>
                <a:sym typeface="Helvetica Light"/>
              </a:defRPr>
            </a:lvl4pPr>
            <a:lvl5pPr marL="2395361" indent="-617361" defTabSz="821531">
              <a:spcBef>
                <a:spcPts val="5900"/>
              </a:spcBef>
              <a:buSzPct val="75000"/>
              <a:buFontTx/>
              <a:buChar char="•"/>
              <a:defRPr sz="5000">
                <a:latin typeface="Helvetica Light"/>
                <a:ea typeface="Helvetica Light"/>
                <a:cs typeface="Helvetica Light"/>
                <a:sym typeface="Helvetica Light"/>
              </a:defRPr>
            </a:lvl5pPr>
          </a:lstStyle>
          <a:p>
            <a:r>
              <a:t>Body Level One</a:t>
            </a:r>
          </a:p>
          <a:p>
            <a:pPr lvl="1"/>
            <a:r>
              <a:t>Body Level Two</a:t>
            </a:r>
          </a:p>
          <a:p>
            <a:pPr lvl="2"/>
            <a:r>
              <a:t>Body Level Three</a:t>
            </a:r>
          </a:p>
          <a:p>
            <a:pPr lvl="3"/>
            <a:r>
              <a:t>Body Level Four</a:t>
            </a:r>
          </a:p>
          <a:p>
            <a:pPr lvl="4"/>
            <a:r>
              <a:t>Body Level Five</a:t>
            </a:r>
          </a:p>
        </p:txBody>
      </p:sp>
      <p:sp>
        <p:nvSpPr>
          <p:cNvPr id="1319" name="Slide Number"/>
          <p:cNvSpPr txBox="1">
            <a:spLocks noGrp="1"/>
          </p:cNvSpPr>
          <p:nvPr>
            <p:ph type="sldNum" sz="quarter" idx="2"/>
          </p:nvPr>
        </p:nvSpPr>
        <p:spPr>
          <a:xfrm>
            <a:off x="11935814" y="13010554"/>
            <a:ext cx="494513" cy="511176"/>
          </a:xfrm>
          <a:prstGeom prst="rect">
            <a:avLst/>
          </a:prstGeom>
        </p:spPr>
        <p:txBody>
          <a:bodyPr lIns="71437" tIns="71437" rIns="71437" bIns="71437" anchor="t"/>
          <a:lstStyle>
            <a:lvl1pPr algn="ctr" defTabSz="821531">
              <a:defRPr sz="2400" spc="0">
                <a:solidFill>
                  <a:srgbClr val="000000"/>
                </a:solidFill>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x">
  <p:cSld name="Title &amp; Bullets">
    <p:bg>
      <p:bgPr>
        <a:solidFill>
          <a:srgbClr val="FFFFFF"/>
        </a:solidFill>
        <a:effectLst/>
      </p:bgPr>
    </p:bg>
    <p:spTree>
      <p:nvGrpSpPr>
        <p:cNvPr id="1" name=""/>
        <p:cNvGrpSpPr/>
        <p:nvPr/>
      </p:nvGrpSpPr>
      <p:grpSpPr>
        <a:xfrm>
          <a:off x="0" y="0"/>
          <a:ext cx="0" cy="0"/>
          <a:chOff x="0" y="0"/>
          <a:chExt cx="0" cy="0"/>
        </a:xfrm>
      </p:grpSpPr>
      <p:sp>
        <p:nvSpPr>
          <p:cNvPr id="1326" name="Title Text"/>
          <p:cNvSpPr txBox="1">
            <a:spLocks noGrp="1"/>
          </p:cNvSpPr>
          <p:nvPr>
            <p:ph type="title"/>
          </p:nvPr>
        </p:nvSpPr>
        <p:spPr>
          <a:xfrm>
            <a:off x="4387453" y="625078"/>
            <a:ext cx="15609094" cy="3036094"/>
          </a:xfrm>
          <a:prstGeom prst="rect">
            <a:avLst/>
          </a:prstGeom>
        </p:spPr>
        <p:txBody>
          <a:bodyPr lIns="71437" tIns="71437" rIns="71437" bIns="71437" anchor="ctr"/>
          <a:lstStyle>
            <a:lvl1pPr algn="ctr" defTabSz="825500">
              <a:defRPr cap="none" spc="0">
                <a:latin typeface="Helvetica Light"/>
                <a:ea typeface="Helvetica Light"/>
                <a:cs typeface="Helvetica Light"/>
                <a:sym typeface="Helvetica Light"/>
              </a:defRPr>
            </a:lvl1pPr>
          </a:lstStyle>
          <a:p>
            <a:r>
              <a:t>Title Text</a:t>
            </a:r>
          </a:p>
        </p:txBody>
      </p:sp>
      <p:sp>
        <p:nvSpPr>
          <p:cNvPr id="1327" name="Body Level One…"/>
          <p:cNvSpPr txBox="1">
            <a:spLocks noGrp="1"/>
          </p:cNvSpPr>
          <p:nvPr>
            <p:ph type="body" idx="1"/>
          </p:nvPr>
        </p:nvSpPr>
        <p:spPr>
          <a:xfrm>
            <a:off x="4387453" y="3661171"/>
            <a:ext cx="15609094" cy="8840392"/>
          </a:xfrm>
          <a:prstGeom prst="rect">
            <a:avLst/>
          </a:prstGeom>
        </p:spPr>
        <p:txBody>
          <a:bodyPr lIns="71437" tIns="71437" rIns="71437" bIns="71437" anchor="ctr">
            <a:normAutofit/>
          </a:bodyPr>
          <a:lstStyle>
            <a:lvl1pPr marL="617361" indent="-617361" defTabSz="821531">
              <a:spcBef>
                <a:spcPts val="5900"/>
              </a:spcBef>
              <a:buSzPct val="75000"/>
              <a:buFontTx/>
              <a:defRPr sz="5000">
                <a:latin typeface="Helvetica Light"/>
                <a:ea typeface="Helvetica Light"/>
                <a:cs typeface="Helvetica Light"/>
                <a:sym typeface="Helvetica Light"/>
              </a:defRPr>
            </a:lvl1pPr>
            <a:lvl2pPr marL="1061861" indent="-617361" defTabSz="821531">
              <a:spcBef>
                <a:spcPts val="5900"/>
              </a:spcBef>
              <a:buSzPct val="75000"/>
              <a:buFontTx/>
              <a:buChar char="•"/>
              <a:defRPr sz="5000">
                <a:latin typeface="Helvetica Light"/>
                <a:ea typeface="Helvetica Light"/>
                <a:cs typeface="Helvetica Light"/>
                <a:sym typeface="Helvetica Light"/>
              </a:defRPr>
            </a:lvl2pPr>
            <a:lvl3pPr marL="1506361" indent="-617361" defTabSz="821531">
              <a:spcBef>
                <a:spcPts val="5900"/>
              </a:spcBef>
              <a:buSzPct val="75000"/>
              <a:buFontTx/>
              <a:defRPr sz="5000">
                <a:latin typeface="Helvetica Light"/>
                <a:ea typeface="Helvetica Light"/>
                <a:cs typeface="Helvetica Light"/>
                <a:sym typeface="Helvetica Light"/>
              </a:defRPr>
            </a:lvl3pPr>
            <a:lvl4pPr marL="1950861" indent="-617361" defTabSz="821531">
              <a:spcBef>
                <a:spcPts val="5900"/>
              </a:spcBef>
              <a:buSzPct val="75000"/>
              <a:buFontTx/>
              <a:buChar char="•"/>
              <a:defRPr sz="5000">
                <a:latin typeface="Helvetica Light"/>
                <a:ea typeface="Helvetica Light"/>
                <a:cs typeface="Helvetica Light"/>
                <a:sym typeface="Helvetica Light"/>
              </a:defRPr>
            </a:lvl4pPr>
            <a:lvl5pPr marL="2395361" indent="-617361" defTabSz="821531">
              <a:spcBef>
                <a:spcPts val="5900"/>
              </a:spcBef>
              <a:buSzPct val="75000"/>
              <a:buFontTx/>
              <a:buChar char="•"/>
              <a:defRPr sz="5000">
                <a:latin typeface="Helvetica Light"/>
                <a:ea typeface="Helvetica Light"/>
                <a:cs typeface="Helvetica Light"/>
                <a:sym typeface="Helvetica Light"/>
              </a:defRPr>
            </a:lvl5pPr>
          </a:lstStyle>
          <a:p>
            <a:r>
              <a:t>Body Level One</a:t>
            </a:r>
          </a:p>
          <a:p>
            <a:pPr lvl="1"/>
            <a:r>
              <a:t>Body Level Two</a:t>
            </a:r>
          </a:p>
          <a:p>
            <a:pPr lvl="2"/>
            <a:r>
              <a:t>Body Level Three</a:t>
            </a:r>
          </a:p>
          <a:p>
            <a:pPr lvl="3"/>
            <a:r>
              <a:t>Body Level Four</a:t>
            </a:r>
          </a:p>
          <a:p>
            <a:pPr lvl="4"/>
            <a:r>
              <a:t>Body Level Five</a:t>
            </a:r>
          </a:p>
        </p:txBody>
      </p:sp>
      <p:sp>
        <p:nvSpPr>
          <p:cNvPr id="1328" name="Slide Number"/>
          <p:cNvSpPr txBox="1">
            <a:spLocks noGrp="1"/>
          </p:cNvSpPr>
          <p:nvPr>
            <p:ph type="sldNum" sz="quarter" idx="2"/>
          </p:nvPr>
        </p:nvSpPr>
        <p:spPr>
          <a:xfrm>
            <a:off x="11935814" y="13010554"/>
            <a:ext cx="494513" cy="511176"/>
          </a:xfrm>
          <a:prstGeom prst="rect">
            <a:avLst/>
          </a:prstGeom>
        </p:spPr>
        <p:txBody>
          <a:bodyPr lIns="71437" tIns="71437" rIns="71437" bIns="71437" anchor="t"/>
          <a:lstStyle>
            <a:lvl1pPr algn="ctr" defTabSz="821531">
              <a:defRPr sz="2400" spc="0">
                <a:solidFill>
                  <a:srgbClr val="000000"/>
                </a:solidFill>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x">
  <p:cSld name="Title &amp; Bullets">
    <p:bg>
      <p:bgPr>
        <a:solidFill>
          <a:srgbClr val="FFFFFF"/>
        </a:solidFill>
        <a:effectLst/>
      </p:bgPr>
    </p:bg>
    <p:spTree>
      <p:nvGrpSpPr>
        <p:cNvPr id="1" name=""/>
        <p:cNvGrpSpPr/>
        <p:nvPr/>
      </p:nvGrpSpPr>
      <p:grpSpPr>
        <a:xfrm>
          <a:off x="0" y="0"/>
          <a:ext cx="0" cy="0"/>
          <a:chOff x="0" y="0"/>
          <a:chExt cx="0" cy="0"/>
        </a:xfrm>
      </p:grpSpPr>
      <p:sp>
        <p:nvSpPr>
          <p:cNvPr id="1335" name="Title Text"/>
          <p:cNvSpPr txBox="1">
            <a:spLocks noGrp="1"/>
          </p:cNvSpPr>
          <p:nvPr>
            <p:ph type="title"/>
          </p:nvPr>
        </p:nvSpPr>
        <p:spPr>
          <a:xfrm>
            <a:off x="4387453" y="625078"/>
            <a:ext cx="15609094" cy="3036094"/>
          </a:xfrm>
          <a:prstGeom prst="rect">
            <a:avLst/>
          </a:prstGeom>
        </p:spPr>
        <p:txBody>
          <a:bodyPr lIns="71437" tIns="71437" rIns="71437" bIns="71437" anchor="ctr"/>
          <a:lstStyle>
            <a:lvl1pPr algn="ctr" defTabSz="825500">
              <a:defRPr cap="none" spc="0">
                <a:latin typeface="Helvetica Light"/>
                <a:ea typeface="Helvetica Light"/>
                <a:cs typeface="Helvetica Light"/>
                <a:sym typeface="Helvetica Light"/>
              </a:defRPr>
            </a:lvl1pPr>
          </a:lstStyle>
          <a:p>
            <a:r>
              <a:t>Title Text</a:t>
            </a:r>
          </a:p>
        </p:txBody>
      </p:sp>
      <p:sp>
        <p:nvSpPr>
          <p:cNvPr id="1336" name="Body Level One…"/>
          <p:cNvSpPr txBox="1">
            <a:spLocks noGrp="1"/>
          </p:cNvSpPr>
          <p:nvPr>
            <p:ph type="body" idx="1"/>
          </p:nvPr>
        </p:nvSpPr>
        <p:spPr>
          <a:xfrm>
            <a:off x="4387453" y="3661171"/>
            <a:ext cx="15609094" cy="8840392"/>
          </a:xfrm>
          <a:prstGeom prst="rect">
            <a:avLst/>
          </a:prstGeom>
        </p:spPr>
        <p:txBody>
          <a:bodyPr lIns="71437" tIns="71437" rIns="71437" bIns="71437" anchor="ctr">
            <a:normAutofit/>
          </a:bodyPr>
          <a:lstStyle>
            <a:lvl1pPr marL="617361" indent="-617361" defTabSz="821531">
              <a:spcBef>
                <a:spcPts val="5900"/>
              </a:spcBef>
              <a:buSzPct val="75000"/>
              <a:buFontTx/>
              <a:defRPr sz="5000">
                <a:latin typeface="Helvetica Light"/>
                <a:ea typeface="Helvetica Light"/>
                <a:cs typeface="Helvetica Light"/>
                <a:sym typeface="Helvetica Light"/>
              </a:defRPr>
            </a:lvl1pPr>
            <a:lvl2pPr marL="1061861" indent="-617361" defTabSz="821531">
              <a:spcBef>
                <a:spcPts val="5900"/>
              </a:spcBef>
              <a:buSzPct val="75000"/>
              <a:buFontTx/>
              <a:buChar char="•"/>
              <a:defRPr sz="5000">
                <a:latin typeface="Helvetica Light"/>
                <a:ea typeface="Helvetica Light"/>
                <a:cs typeface="Helvetica Light"/>
                <a:sym typeface="Helvetica Light"/>
              </a:defRPr>
            </a:lvl2pPr>
            <a:lvl3pPr marL="1506361" indent="-617361" defTabSz="821531">
              <a:spcBef>
                <a:spcPts val="5900"/>
              </a:spcBef>
              <a:buSzPct val="75000"/>
              <a:buFontTx/>
              <a:defRPr sz="5000">
                <a:latin typeface="Helvetica Light"/>
                <a:ea typeface="Helvetica Light"/>
                <a:cs typeface="Helvetica Light"/>
                <a:sym typeface="Helvetica Light"/>
              </a:defRPr>
            </a:lvl3pPr>
            <a:lvl4pPr marL="1950861" indent="-617361" defTabSz="821531">
              <a:spcBef>
                <a:spcPts val="5900"/>
              </a:spcBef>
              <a:buSzPct val="75000"/>
              <a:buFontTx/>
              <a:buChar char="•"/>
              <a:defRPr sz="5000">
                <a:latin typeface="Helvetica Light"/>
                <a:ea typeface="Helvetica Light"/>
                <a:cs typeface="Helvetica Light"/>
                <a:sym typeface="Helvetica Light"/>
              </a:defRPr>
            </a:lvl4pPr>
            <a:lvl5pPr marL="2395361" indent="-617361" defTabSz="821531">
              <a:spcBef>
                <a:spcPts val="5900"/>
              </a:spcBef>
              <a:buSzPct val="75000"/>
              <a:buFontTx/>
              <a:buChar char="•"/>
              <a:defRPr sz="5000">
                <a:latin typeface="Helvetica Light"/>
                <a:ea typeface="Helvetica Light"/>
                <a:cs typeface="Helvetica Light"/>
                <a:sym typeface="Helvetica Light"/>
              </a:defRPr>
            </a:lvl5pPr>
          </a:lstStyle>
          <a:p>
            <a:r>
              <a:t>Body Level One</a:t>
            </a:r>
          </a:p>
          <a:p>
            <a:pPr lvl="1"/>
            <a:r>
              <a:t>Body Level Two</a:t>
            </a:r>
          </a:p>
          <a:p>
            <a:pPr lvl="2"/>
            <a:r>
              <a:t>Body Level Three</a:t>
            </a:r>
          </a:p>
          <a:p>
            <a:pPr lvl="3"/>
            <a:r>
              <a:t>Body Level Four</a:t>
            </a:r>
          </a:p>
          <a:p>
            <a:pPr lvl="4"/>
            <a:r>
              <a:t>Body Level Five</a:t>
            </a:r>
          </a:p>
        </p:txBody>
      </p:sp>
      <p:sp>
        <p:nvSpPr>
          <p:cNvPr id="1337" name="Slide Number"/>
          <p:cNvSpPr txBox="1">
            <a:spLocks noGrp="1"/>
          </p:cNvSpPr>
          <p:nvPr>
            <p:ph type="sldNum" sz="quarter" idx="2"/>
          </p:nvPr>
        </p:nvSpPr>
        <p:spPr>
          <a:xfrm>
            <a:off x="11935814" y="13010554"/>
            <a:ext cx="494513" cy="511176"/>
          </a:xfrm>
          <a:prstGeom prst="rect">
            <a:avLst/>
          </a:prstGeom>
        </p:spPr>
        <p:txBody>
          <a:bodyPr lIns="71437" tIns="71437" rIns="71437" bIns="71437" anchor="t"/>
          <a:lstStyle>
            <a:lvl1pPr algn="ctr" defTabSz="821531">
              <a:defRPr sz="2400" spc="0">
                <a:solidFill>
                  <a:srgbClr val="000000"/>
                </a:solidFill>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tx">
  <p:cSld name="Title &amp; Bullets">
    <p:bg>
      <p:bgPr>
        <a:solidFill>
          <a:srgbClr val="FFFFFF"/>
        </a:solidFill>
        <a:effectLst/>
      </p:bgPr>
    </p:bg>
    <p:spTree>
      <p:nvGrpSpPr>
        <p:cNvPr id="1" name=""/>
        <p:cNvGrpSpPr/>
        <p:nvPr/>
      </p:nvGrpSpPr>
      <p:grpSpPr>
        <a:xfrm>
          <a:off x="0" y="0"/>
          <a:ext cx="0" cy="0"/>
          <a:chOff x="0" y="0"/>
          <a:chExt cx="0" cy="0"/>
        </a:xfrm>
      </p:grpSpPr>
      <p:sp>
        <p:nvSpPr>
          <p:cNvPr id="1344" name="Title Text"/>
          <p:cNvSpPr txBox="1">
            <a:spLocks noGrp="1"/>
          </p:cNvSpPr>
          <p:nvPr>
            <p:ph type="title"/>
          </p:nvPr>
        </p:nvSpPr>
        <p:spPr>
          <a:xfrm>
            <a:off x="4387453" y="625078"/>
            <a:ext cx="15609094" cy="3036094"/>
          </a:xfrm>
          <a:prstGeom prst="rect">
            <a:avLst/>
          </a:prstGeom>
        </p:spPr>
        <p:txBody>
          <a:bodyPr lIns="71437" tIns="71437" rIns="71437" bIns="71437" anchor="ctr"/>
          <a:lstStyle>
            <a:lvl1pPr algn="ctr" defTabSz="825500">
              <a:defRPr cap="none" spc="0">
                <a:latin typeface="Helvetica Light"/>
                <a:ea typeface="Helvetica Light"/>
                <a:cs typeface="Helvetica Light"/>
                <a:sym typeface="Helvetica Light"/>
              </a:defRPr>
            </a:lvl1pPr>
          </a:lstStyle>
          <a:p>
            <a:r>
              <a:t>Title Text</a:t>
            </a:r>
          </a:p>
        </p:txBody>
      </p:sp>
      <p:sp>
        <p:nvSpPr>
          <p:cNvPr id="1345" name="Body Level One…"/>
          <p:cNvSpPr txBox="1">
            <a:spLocks noGrp="1"/>
          </p:cNvSpPr>
          <p:nvPr>
            <p:ph type="body" idx="1"/>
          </p:nvPr>
        </p:nvSpPr>
        <p:spPr>
          <a:xfrm>
            <a:off x="4387453" y="3661171"/>
            <a:ext cx="15609094" cy="8840392"/>
          </a:xfrm>
          <a:prstGeom prst="rect">
            <a:avLst/>
          </a:prstGeom>
        </p:spPr>
        <p:txBody>
          <a:bodyPr lIns="71437" tIns="71437" rIns="71437" bIns="71437" anchor="ctr">
            <a:normAutofit/>
          </a:bodyPr>
          <a:lstStyle>
            <a:lvl1pPr marL="617361" indent="-617361" defTabSz="821531">
              <a:spcBef>
                <a:spcPts val="5900"/>
              </a:spcBef>
              <a:buSzPct val="75000"/>
              <a:buFontTx/>
              <a:defRPr sz="5000">
                <a:latin typeface="Helvetica Light"/>
                <a:ea typeface="Helvetica Light"/>
                <a:cs typeface="Helvetica Light"/>
                <a:sym typeface="Helvetica Light"/>
              </a:defRPr>
            </a:lvl1pPr>
            <a:lvl2pPr marL="1061861" indent="-617361" defTabSz="821531">
              <a:spcBef>
                <a:spcPts val="5900"/>
              </a:spcBef>
              <a:buSzPct val="75000"/>
              <a:buFontTx/>
              <a:buChar char="•"/>
              <a:defRPr sz="5000">
                <a:latin typeface="Helvetica Light"/>
                <a:ea typeface="Helvetica Light"/>
                <a:cs typeface="Helvetica Light"/>
                <a:sym typeface="Helvetica Light"/>
              </a:defRPr>
            </a:lvl2pPr>
            <a:lvl3pPr marL="1506361" indent="-617361" defTabSz="821531">
              <a:spcBef>
                <a:spcPts val="5900"/>
              </a:spcBef>
              <a:buSzPct val="75000"/>
              <a:buFontTx/>
              <a:defRPr sz="5000">
                <a:latin typeface="Helvetica Light"/>
                <a:ea typeface="Helvetica Light"/>
                <a:cs typeface="Helvetica Light"/>
                <a:sym typeface="Helvetica Light"/>
              </a:defRPr>
            </a:lvl3pPr>
            <a:lvl4pPr marL="1950861" indent="-617361" defTabSz="821531">
              <a:spcBef>
                <a:spcPts val="5900"/>
              </a:spcBef>
              <a:buSzPct val="75000"/>
              <a:buFontTx/>
              <a:buChar char="•"/>
              <a:defRPr sz="5000">
                <a:latin typeface="Helvetica Light"/>
                <a:ea typeface="Helvetica Light"/>
                <a:cs typeface="Helvetica Light"/>
                <a:sym typeface="Helvetica Light"/>
              </a:defRPr>
            </a:lvl4pPr>
            <a:lvl5pPr marL="2395361" indent="-617361" defTabSz="821531">
              <a:spcBef>
                <a:spcPts val="5900"/>
              </a:spcBef>
              <a:buSzPct val="75000"/>
              <a:buFontTx/>
              <a:buChar char="•"/>
              <a:defRPr sz="5000">
                <a:latin typeface="Helvetica Light"/>
                <a:ea typeface="Helvetica Light"/>
                <a:cs typeface="Helvetica Light"/>
                <a:sym typeface="Helvetica Light"/>
              </a:defRPr>
            </a:lvl5pPr>
          </a:lstStyle>
          <a:p>
            <a:r>
              <a:t>Body Level One</a:t>
            </a:r>
          </a:p>
          <a:p>
            <a:pPr lvl="1"/>
            <a:r>
              <a:t>Body Level Two</a:t>
            </a:r>
          </a:p>
          <a:p>
            <a:pPr lvl="2"/>
            <a:r>
              <a:t>Body Level Three</a:t>
            </a:r>
          </a:p>
          <a:p>
            <a:pPr lvl="3"/>
            <a:r>
              <a:t>Body Level Four</a:t>
            </a:r>
          </a:p>
          <a:p>
            <a:pPr lvl="4"/>
            <a:r>
              <a:t>Body Level Five</a:t>
            </a:r>
          </a:p>
        </p:txBody>
      </p:sp>
      <p:sp>
        <p:nvSpPr>
          <p:cNvPr id="1346" name="Slide Number"/>
          <p:cNvSpPr txBox="1">
            <a:spLocks noGrp="1"/>
          </p:cNvSpPr>
          <p:nvPr>
            <p:ph type="sldNum" sz="quarter" idx="2"/>
          </p:nvPr>
        </p:nvSpPr>
        <p:spPr>
          <a:xfrm>
            <a:off x="11935814" y="13010554"/>
            <a:ext cx="494513" cy="511176"/>
          </a:xfrm>
          <a:prstGeom prst="rect">
            <a:avLst/>
          </a:prstGeom>
        </p:spPr>
        <p:txBody>
          <a:bodyPr lIns="71437" tIns="71437" rIns="71437" bIns="71437" anchor="t"/>
          <a:lstStyle>
            <a:lvl1pPr algn="ctr" defTabSz="821531">
              <a:defRPr sz="2400" spc="0">
                <a:solidFill>
                  <a:srgbClr val="000000"/>
                </a:solidFill>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tx">
  <p:cSld name="text and image2">
    <p:bg>
      <p:bgPr>
        <a:solidFill>
          <a:srgbClr val="FFFFFF"/>
        </a:solidFill>
        <a:effectLst/>
      </p:bgPr>
    </p:bg>
    <p:spTree>
      <p:nvGrpSpPr>
        <p:cNvPr id="1" name=""/>
        <p:cNvGrpSpPr/>
        <p:nvPr/>
      </p:nvGrpSpPr>
      <p:grpSpPr>
        <a:xfrm>
          <a:off x="0" y="0"/>
          <a:ext cx="0" cy="0"/>
          <a:chOff x="0" y="0"/>
          <a:chExt cx="0" cy="0"/>
        </a:xfrm>
      </p:grpSpPr>
      <p:pic>
        <p:nvPicPr>
          <p:cNvPr id="1353" name="Image" descr="Image"/>
          <p:cNvPicPr>
            <a:picLocks noChangeAspect="1"/>
          </p:cNvPicPr>
          <p:nvPr/>
        </p:nvPicPr>
        <p:blipFill>
          <a:blip r:embed="rId2">
            <a:alphaModFix amt="1748"/>
          </a:blip>
          <a:stretch>
            <a:fillRect/>
          </a:stretch>
        </p:blipFill>
        <p:spPr>
          <a:xfrm>
            <a:off x="-4493335" y="1863397"/>
            <a:ext cx="13914276" cy="11549821"/>
          </a:xfrm>
          <a:prstGeom prst="rect">
            <a:avLst/>
          </a:prstGeom>
          <a:ln w="12700">
            <a:miter lim="400000"/>
          </a:ln>
        </p:spPr>
      </p:pic>
      <p:pic>
        <p:nvPicPr>
          <p:cNvPr id="1354" name="Image" descr="Image"/>
          <p:cNvPicPr>
            <a:picLocks noChangeAspect="1"/>
          </p:cNvPicPr>
          <p:nvPr/>
        </p:nvPicPr>
        <p:blipFill>
          <a:blip r:embed="rId3"/>
          <a:stretch>
            <a:fillRect/>
          </a:stretch>
        </p:blipFill>
        <p:spPr>
          <a:xfrm>
            <a:off x="412984" y="385133"/>
            <a:ext cx="986571" cy="818923"/>
          </a:xfrm>
          <a:prstGeom prst="rect">
            <a:avLst/>
          </a:prstGeom>
          <a:ln w="12700">
            <a:miter lim="400000"/>
          </a:ln>
        </p:spPr>
      </p:pic>
      <p:sp>
        <p:nvSpPr>
          <p:cNvPr id="1355" name="Slide Number"/>
          <p:cNvSpPr txBox="1">
            <a:spLocks noGrp="1"/>
          </p:cNvSpPr>
          <p:nvPr>
            <p:ph type="sldNum" sz="quarter" idx="2"/>
          </p:nvPr>
        </p:nvSpPr>
        <p:spPr>
          <a:xfrm>
            <a:off x="23689308" y="12934354"/>
            <a:ext cx="406325" cy="409576"/>
          </a:xfrm>
          <a:prstGeom prst="rect">
            <a:avLst/>
          </a:prstGeom>
        </p:spPr>
        <p:txBody>
          <a:bodyPr lIns="71437" tIns="71437" rIns="71437" bIns="71437" anchor="t"/>
          <a:lstStyle>
            <a:lvl1pPr algn="ctr" defTabSz="821531">
              <a:defRPr sz="1600" spc="0">
                <a:solidFill>
                  <a:srgbClr val="000000"/>
                </a:solidFill>
                <a:latin typeface="+mn-lt"/>
                <a:ea typeface="+mn-ea"/>
                <a:cs typeface="+mn-cs"/>
                <a:sym typeface="Montserrat Light"/>
              </a:defRPr>
            </a:lvl1pPr>
          </a:lstStyle>
          <a:p>
            <a:fld id="{86CB4B4D-7CA3-9044-876B-883B54F8677D}" type="slidenum">
              <a:t>‹#›</a:t>
            </a:fld>
            <a:endParaRPr/>
          </a:p>
        </p:txBody>
      </p:sp>
      <p:sp>
        <p:nvSpPr>
          <p:cNvPr id="1356" name="Title Text"/>
          <p:cNvSpPr txBox="1">
            <a:spLocks noGrp="1"/>
          </p:cNvSpPr>
          <p:nvPr>
            <p:ph type="body" sz="quarter" idx="21"/>
          </p:nvPr>
        </p:nvSpPr>
        <p:spPr>
          <a:xfrm>
            <a:off x="1782541" y="342653"/>
            <a:ext cx="16770351" cy="929284"/>
          </a:xfrm>
          <a:prstGeom prst="rect">
            <a:avLst/>
          </a:prstGeom>
        </p:spPr>
        <p:txBody>
          <a:bodyPr lIns="71437" tIns="71437" rIns="71437" bIns="71437" anchor="ctr">
            <a:normAutofit/>
          </a:bodyPr>
          <a:lstStyle>
            <a:lvl1pPr marL="0" indent="0" defTabSz="825500">
              <a:lnSpc>
                <a:spcPct val="90000"/>
              </a:lnSpc>
              <a:spcBef>
                <a:spcPts val="0"/>
              </a:spcBef>
              <a:buSzTx/>
              <a:buFontTx/>
              <a:buNone/>
              <a:defRPr sz="3600" cap="all" spc="467">
                <a:solidFill>
                  <a:srgbClr val="53585F"/>
                </a:solidFill>
                <a:latin typeface="+mj-lt"/>
                <a:ea typeface="+mj-ea"/>
                <a:cs typeface="+mj-cs"/>
                <a:sym typeface="Montserrat"/>
              </a:defRPr>
            </a:lvl1pPr>
          </a:lstStyle>
          <a:p>
            <a:r>
              <a:t>Title Text</a:t>
            </a:r>
          </a:p>
        </p:txBody>
      </p:sp>
      <p:sp>
        <p:nvSpPr>
          <p:cNvPr id="1357" name="PRESENTATION TITLE COPY GOES ON HERE"/>
          <p:cNvSpPr txBox="1">
            <a:spLocks noGrp="1"/>
          </p:cNvSpPr>
          <p:nvPr>
            <p:ph type="body" sz="quarter" idx="22"/>
          </p:nvPr>
        </p:nvSpPr>
        <p:spPr>
          <a:xfrm>
            <a:off x="18700839" y="589807"/>
            <a:ext cx="5168723" cy="409576"/>
          </a:xfrm>
          <a:prstGeom prst="rect">
            <a:avLst/>
          </a:prstGeom>
        </p:spPr>
        <p:txBody>
          <a:bodyPr wrap="none" lIns="71437" tIns="71437" rIns="71437" bIns="71437" anchor="ctr">
            <a:spAutoFit/>
          </a:bodyPr>
          <a:lstStyle>
            <a:lvl1pPr marL="0" indent="0" algn="r" defTabSz="457200">
              <a:lnSpc>
                <a:spcPct val="90000"/>
              </a:lnSpc>
              <a:spcBef>
                <a:spcPts val="3200"/>
              </a:spcBef>
              <a:buSzTx/>
              <a:buFontTx/>
              <a:buNone/>
              <a:defRPr sz="1600" spc="128">
                <a:solidFill>
                  <a:srgbClr val="777F8B"/>
                </a:solidFill>
                <a:latin typeface="+mj-lt"/>
                <a:ea typeface="+mj-ea"/>
                <a:cs typeface="+mj-cs"/>
                <a:sym typeface="Montserrat"/>
              </a:defRPr>
            </a:lvl1pPr>
          </a:lstStyle>
          <a:p>
            <a:r>
              <a:t>PRESENTATION TITLE COPY GOES ON HERE</a:t>
            </a:r>
          </a:p>
        </p:txBody>
      </p:sp>
      <p:sp>
        <p:nvSpPr>
          <p:cNvPr id="1358" name="Ut varius sollicitudin nibh at interdum. Ut molestie a mauris sed pulvinar. Phasellus semper, nisi at interdum pharetra, diam nisl fermentum tellus, vestibulum ultricies neque nibh sit amet dui. Proin et ex id ipsum commodo pulvinar. Curabitur vitae urna"/>
          <p:cNvSpPr txBox="1">
            <a:spLocks noGrp="1"/>
          </p:cNvSpPr>
          <p:nvPr>
            <p:ph type="body" sz="quarter" idx="23"/>
          </p:nvPr>
        </p:nvSpPr>
        <p:spPr>
          <a:xfrm>
            <a:off x="1702295" y="6051977"/>
            <a:ext cx="6859920" cy="7621191"/>
          </a:xfrm>
          <a:prstGeom prst="rect">
            <a:avLst/>
          </a:prstGeom>
        </p:spPr>
        <p:txBody>
          <a:bodyPr lIns="0" tIns="0" rIns="0" bIns="0"/>
          <a:lstStyle>
            <a:lvl1pPr marL="0" indent="0" defTabSz="821531">
              <a:lnSpc>
                <a:spcPct val="120000"/>
              </a:lnSpc>
              <a:spcBef>
                <a:spcPts val="5900"/>
              </a:spcBef>
              <a:buSzTx/>
              <a:buFontTx/>
              <a:buNone/>
              <a:defRPr sz="2400">
                <a:solidFill>
                  <a:srgbClr val="53585F"/>
                </a:solidFill>
                <a:latin typeface="+mn-lt"/>
                <a:ea typeface="+mn-ea"/>
                <a:cs typeface="+mn-cs"/>
                <a:sym typeface="Montserrat Light"/>
              </a:defRPr>
            </a:lvl1pPr>
          </a:lstStyle>
          <a:p>
            <a:r>
              <a:t>Ut varius sollicitudin nibh at interdum. Ut molestie a mauris sed pulvinar. Phasellus semper, nisi at interdum pharetra, diam nisl fermentum tellus, vestibulum ultricies neque nibh sit amet dui. Proin et ex id ipsum commodo pulvinar. Curabitur vitae urna rutrum, molestie felis et, interdum nisi. Praesent placerat justo eu purus dignissim, ut molestie tellus rutrum. Sed sodales iaculis feugiat. Integer dignissim,</a:t>
            </a:r>
          </a:p>
        </p:txBody>
      </p:sp>
      <p:sp>
        <p:nvSpPr>
          <p:cNvPr id="1359" name="key point goes here in this area…"/>
          <p:cNvSpPr txBox="1">
            <a:spLocks noGrp="1"/>
          </p:cNvSpPr>
          <p:nvPr>
            <p:ph type="body" sz="quarter" idx="24"/>
          </p:nvPr>
        </p:nvSpPr>
        <p:spPr>
          <a:xfrm>
            <a:off x="1669885" y="2200365"/>
            <a:ext cx="7331140" cy="3367683"/>
          </a:xfrm>
          <a:prstGeom prst="rect">
            <a:avLst/>
          </a:prstGeom>
        </p:spPr>
        <p:txBody>
          <a:bodyPr lIns="71437" tIns="71437" rIns="71437" bIns="71437" anchor="ctr">
            <a:normAutofit/>
          </a:bodyPr>
          <a:lstStyle/>
          <a:p>
            <a:pPr marL="0" indent="0" defTabSz="578358">
              <a:spcBef>
                <a:spcPts val="0"/>
              </a:spcBef>
              <a:buSzTx/>
              <a:buFontTx/>
              <a:buNone/>
              <a:defRPr sz="6336">
                <a:solidFill>
                  <a:srgbClr val="53585F"/>
                </a:solidFill>
                <a:latin typeface="+mj-lt"/>
                <a:ea typeface="+mj-ea"/>
                <a:cs typeface="+mj-cs"/>
                <a:sym typeface="Montserrat"/>
              </a:defRPr>
            </a:pPr>
            <a:r>
              <a:t>key point goes here in this area</a:t>
            </a:r>
          </a:p>
          <a:p>
            <a:pPr marL="0" indent="0" defTabSz="578358">
              <a:spcBef>
                <a:spcPts val="0"/>
              </a:spcBef>
              <a:buSzTx/>
              <a:buFontTx/>
              <a:buNone/>
              <a:defRPr sz="6336">
                <a:solidFill>
                  <a:srgbClr val="53585F"/>
                </a:solidFill>
                <a:latin typeface="+mj-lt"/>
                <a:ea typeface="+mj-ea"/>
                <a:cs typeface="+mj-cs"/>
                <a:sym typeface="Montserrat"/>
              </a:defRPr>
            </a:pPr>
            <a:r>
              <a:t>over 3 lines</a:t>
            </a:r>
          </a:p>
        </p:txBody>
      </p:sp>
      <p:sp>
        <p:nvSpPr>
          <p:cNvPr id="1360" name="Image"/>
          <p:cNvSpPr>
            <a:spLocks noGrp="1"/>
          </p:cNvSpPr>
          <p:nvPr>
            <p:ph type="pic" sz="half" idx="25"/>
          </p:nvPr>
        </p:nvSpPr>
        <p:spPr>
          <a:xfrm>
            <a:off x="9186817" y="2640951"/>
            <a:ext cx="13623033" cy="9099176"/>
          </a:xfrm>
          <a:prstGeom prst="rect">
            <a:avLst/>
          </a:prstGeom>
        </p:spPr>
        <p:txBody>
          <a:bodyPr lIns="91439" tIns="45719" rIns="91439" bIns="45719"/>
          <a:lstStyle/>
          <a:p>
            <a:endParaRPr/>
          </a:p>
        </p:txBody>
      </p:sp>
    </p:spTree>
  </p:cSld>
  <p:clrMapOvr>
    <a:masterClrMapping/>
  </p:clrMapOvr>
  <p:transition spd="med"/>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sp>
        <p:nvSpPr>
          <p:cNvPr id="1367" name="Rectangle"/>
          <p:cNvSpPr/>
          <p:nvPr/>
        </p:nvSpPr>
        <p:spPr>
          <a:xfrm>
            <a:off x="-4" y="-1"/>
            <a:ext cx="24402131" cy="1301191"/>
          </a:xfrm>
          <a:prstGeom prst="rect">
            <a:avLst/>
          </a:prstGeom>
          <a:solidFill>
            <a:srgbClr val="FFFFFF"/>
          </a:solidFill>
          <a:ln w="12700">
            <a:miter lim="400000"/>
          </a:ln>
        </p:spPr>
        <p:txBody>
          <a:bodyPr lIns="121917" tIns="121917" rIns="121917" bIns="121917" anchor="ctr"/>
          <a:lstStyle/>
          <a:p>
            <a:pPr defTabSz="1132840">
              <a:spcBef>
                <a:spcPts val="3200"/>
              </a:spcBef>
              <a:defRPr sz="5600" cap="none" spc="448">
                <a:solidFill>
                  <a:srgbClr val="777F8B"/>
                </a:solidFill>
                <a:latin typeface="Calibri"/>
                <a:ea typeface="Calibri"/>
                <a:cs typeface="Calibri"/>
                <a:sym typeface="Calibri"/>
              </a:defRPr>
            </a:pPr>
            <a:endParaRPr/>
          </a:p>
        </p:txBody>
      </p:sp>
      <p:grpSp>
        <p:nvGrpSpPr>
          <p:cNvPr id="1372" name="Group"/>
          <p:cNvGrpSpPr/>
          <p:nvPr/>
        </p:nvGrpSpPr>
        <p:grpSpPr>
          <a:xfrm>
            <a:off x="10" y="2231607"/>
            <a:ext cx="11633570" cy="11193907"/>
            <a:chOff x="0" y="0"/>
            <a:chExt cx="11633568" cy="11193905"/>
          </a:xfrm>
        </p:grpSpPr>
        <p:sp>
          <p:nvSpPr>
            <p:cNvPr id="1368" name="Shape"/>
            <p:cNvSpPr/>
            <p:nvPr/>
          </p:nvSpPr>
          <p:spPr>
            <a:xfrm>
              <a:off x="0" y="-1"/>
              <a:ext cx="11633569" cy="11193907"/>
            </a:xfrm>
            <a:custGeom>
              <a:avLst/>
              <a:gdLst/>
              <a:ahLst/>
              <a:cxnLst>
                <a:cxn ang="0">
                  <a:pos x="wd2" y="hd2"/>
                </a:cxn>
                <a:cxn ang="5400000">
                  <a:pos x="wd2" y="hd2"/>
                </a:cxn>
                <a:cxn ang="10800000">
                  <a:pos x="wd2" y="hd2"/>
                </a:cxn>
                <a:cxn ang="16200000">
                  <a:pos x="wd2" y="hd2"/>
                </a:cxn>
              </a:cxnLst>
              <a:rect l="0" t="0" r="r" b="b"/>
              <a:pathLst>
                <a:path w="21600" h="21600" extrusionOk="0">
                  <a:moveTo>
                    <a:pt x="14072" y="0"/>
                  </a:moveTo>
                  <a:lnTo>
                    <a:pt x="0" y="0"/>
                  </a:lnTo>
                  <a:lnTo>
                    <a:pt x="0" y="21600"/>
                  </a:lnTo>
                  <a:lnTo>
                    <a:pt x="13382" y="21600"/>
                  </a:lnTo>
                  <a:lnTo>
                    <a:pt x="21600" y="10327"/>
                  </a:lnTo>
                  <a:lnTo>
                    <a:pt x="14072" y="0"/>
                  </a:lnTo>
                  <a:close/>
                </a:path>
              </a:pathLst>
            </a:custGeom>
            <a:solidFill>
              <a:srgbClr val="000000">
                <a:alpha val="4000"/>
              </a:srgbClr>
            </a:solidFill>
            <a:ln w="12700" cap="flat">
              <a:noFill/>
              <a:miter lim="400000"/>
            </a:ln>
            <a:effectLst/>
          </p:spPr>
          <p:txBody>
            <a:bodyPr wrap="square" lIns="121917" tIns="121917" rIns="121917" bIns="121917" numCol="1" anchor="t">
              <a:noAutofit/>
            </a:bodyPr>
            <a:lstStyle/>
            <a:p>
              <a:pPr algn="l" defTabSz="1132840">
                <a:spcBef>
                  <a:spcPts val="3200"/>
                </a:spcBef>
                <a:defRPr sz="1600" cap="none" spc="602"/>
              </a:pPr>
              <a:endParaRPr/>
            </a:p>
          </p:txBody>
        </p:sp>
        <p:sp>
          <p:nvSpPr>
            <p:cNvPr id="1369" name="Rectangle"/>
            <p:cNvSpPr/>
            <p:nvPr/>
          </p:nvSpPr>
          <p:spPr>
            <a:xfrm>
              <a:off x="5285" y="1548471"/>
              <a:ext cx="1697342" cy="7732900"/>
            </a:xfrm>
            <a:prstGeom prst="rect">
              <a:avLst/>
            </a:prstGeom>
            <a:solidFill>
              <a:srgbClr val="FFC700"/>
            </a:solidFill>
            <a:ln w="12700" cap="flat">
              <a:noFill/>
              <a:miter lim="400000"/>
            </a:ln>
            <a:effectLst/>
          </p:spPr>
          <p:txBody>
            <a:bodyPr wrap="square" lIns="121917" tIns="121917" rIns="121917" bIns="121917" numCol="1" anchor="t">
              <a:noAutofit/>
            </a:bodyPr>
            <a:lstStyle/>
            <a:p>
              <a:pPr algn="l" defTabSz="1132840">
                <a:spcBef>
                  <a:spcPts val="3200"/>
                </a:spcBef>
                <a:defRPr sz="5600" cap="none" spc="448">
                  <a:solidFill>
                    <a:srgbClr val="000000"/>
                  </a:solidFill>
                  <a:latin typeface="Calibri"/>
                  <a:ea typeface="Calibri"/>
                  <a:cs typeface="Calibri"/>
                  <a:sym typeface="Calibri"/>
                </a:defRPr>
              </a:pPr>
              <a:endParaRPr/>
            </a:p>
          </p:txBody>
        </p:sp>
        <p:sp>
          <p:nvSpPr>
            <p:cNvPr id="1370" name="Shape"/>
            <p:cNvSpPr/>
            <p:nvPr/>
          </p:nvSpPr>
          <p:spPr>
            <a:xfrm>
              <a:off x="3858364" y="4282981"/>
              <a:ext cx="1972268" cy="202360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241" y="749"/>
                  </a:lnTo>
                  <a:lnTo>
                    <a:pt x="20794" y="1570"/>
                  </a:lnTo>
                  <a:lnTo>
                    <a:pt x="20258" y="2464"/>
                  </a:lnTo>
                  <a:lnTo>
                    <a:pt x="19633" y="3430"/>
                  </a:lnTo>
                  <a:lnTo>
                    <a:pt x="19043" y="4228"/>
                  </a:lnTo>
                  <a:lnTo>
                    <a:pt x="18362" y="5022"/>
                  </a:lnTo>
                  <a:lnTo>
                    <a:pt x="17590" y="5810"/>
                  </a:lnTo>
                  <a:lnTo>
                    <a:pt x="16725" y="6592"/>
                  </a:lnTo>
                  <a:lnTo>
                    <a:pt x="15767" y="7370"/>
                  </a:lnTo>
                  <a:lnTo>
                    <a:pt x="14899" y="8005"/>
                  </a:lnTo>
                  <a:lnTo>
                    <a:pt x="13953" y="8619"/>
                  </a:lnTo>
                  <a:lnTo>
                    <a:pt x="12931" y="9212"/>
                  </a:lnTo>
                  <a:lnTo>
                    <a:pt x="11832" y="9784"/>
                  </a:lnTo>
                  <a:lnTo>
                    <a:pt x="10657" y="10335"/>
                  </a:lnTo>
                  <a:lnTo>
                    <a:pt x="9405" y="10864"/>
                  </a:lnTo>
                  <a:lnTo>
                    <a:pt x="8415" y="11237"/>
                  </a:lnTo>
                  <a:lnTo>
                    <a:pt x="7372" y="11574"/>
                  </a:lnTo>
                  <a:lnTo>
                    <a:pt x="6275" y="11877"/>
                  </a:lnTo>
                  <a:lnTo>
                    <a:pt x="5126" y="12145"/>
                  </a:lnTo>
                  <a:lnTo>
                    <a:pt x="3923" y="12378"/>
                  </a:lnTo>
                  <a:lnTo>
                    <a:pt x="2668" y="12576"/>
                  </a:lnTo>
                  <a:lnTo>
                    <a:pt x="1360" y="12739"/>
                  </a:lnTo>
                  <a:lnTo>
                    <a:pt x="0" y="12868"/>
                  </a:lnTo>
                  <a:lnTo>
                    <a:pt x="2231" y="13129"/>
                  </a:lnTo>
                  <a:lnTo>
                    <a:pt x="4316" y="13446"/>
                  </a:lnTo>
                  <a:lnTo>
                    <a:pt x="6258" y="13812"/>
                  </a:lnTo>
                  <a:lnTo>
                    <a:pt x="8061" y="14222"/>
                  </a:lnTo>
                  <a:lnTo>
                    <a:pt x="9730" y="14668"/>
                  </a:lnTo>
                  <a:lnTo>
                    <a:pt x="11269" y="15145"/>
                  </a:lnTo>
                  <a:lnTo>
                    <a:pt x="12682" y="15646"/>
                  </a:lnTo>
                  <a:lnTo>
                    <a:pt x="13973" y="16164"/>
                  </a:lnTo>
                  <a:lnTo>
                    <a:pt x="15147" y="16694"/>
                  </a:lnTo>
                  <a:lnTo>
                    <a:pt x="16208" y="17228"/>
                  </a:lnTo>
                  <a:lnTo>
                    <a:pt x="17159" y="17761"/>
                  </a:lnTo>
                  <a:lnTo>
                    <a:pt x="18006" y="18286"/>
                  </a:lnTo>
                  <a:lnTo>
                    <a:pt x="18752" y="18797"/>
                  </a:lnTo>
                  <a:lnTo>
                    <a:pt x="19959" y="19750"/>
                  </a:lnTo>
                  <a:lnTo>
                    <a:pt x="20813" y="20569"/>
                  </a:lnTo>
                  <a:lnTo>
                    <a:pt x="21349" y="21202"/>
                  </a:lnTo>
                  <a:lnTo>
                    <a:pt x="21600" y="21600"/>
                  </a:lnTo>
                  <a:lnTo>
                    <a:pt x="21600" y="0"/>
                  </a:lnTo>
                  <a:close/>
                </a:path>
              </a:pathLst>
            </a:custGeom>
            <a:solidFill>
              <a:srgbClr val="FFC700"/>
            </a:solidFill>
            <a:ln w="12700" cap="flat">
              <a:noFill/>
              <a:miter lim="400000"/>
            </a:ln>
            <a:effectLst/>
          </p:spPr>
          <p:txBody>
            <a:bodyPr wrap="square" lIns="121917" tIns="121917" rIns="121917" bIns="121917" numCol="1" anchor="t">
              <a:noAutofit/>
            </a:bodyPr>
            <a:lstStyle/>
            <a:p>
              <a:pPr algn="l" defTabSz="1132840">
                <a:spcBef>
                  <a:spcPts val="3200"/>
                </a:spcBef>
                <a:defRPr sz="5600" cap="none" spc="448">
                  <a:solidFill>
                    <a:srgbClr val="000000"/>
                  </a:solidFill>
                  <a:latin typeface="Calibri"/>
                  <a:ea typeface="Calibri"/>
                  <a:cs typeface="Calibri"/>
                  <a:sym typeface="Calibri"/>
                </a:defRPr>
              </a:pPr>
              <a:endParaRPr/>
            </a:p>
          </p:txBody>
        </p:sp>
        <p:sp>
          <p:nvSpPr>
            <p:cNvPr id="1371" name="Shape"/>
            <p:cNvSpPr/>
            <p:nvPr/>
          </p:nvSpPr>
          <p:spPr>
            <a:xfrm>
              <a:off x="2772856" y="1548478"/>
              <a:ext cx="3057776" cy="154082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1385" y="124"/>
                  </a:lnTo>
                  <a:lnTo>
                    <a:pt x="2710" y="317"/>
                  </a:lnTo>
                  <a:lnTo>
                    <a:pt x="3977" y="576"/>
                  </a:lnTo>
                  <a:lnTo>
                    <a:pt x="5187" y="896"/>
                  </a:lnTo>
                  <a:lnTo>
                    <a:pt x="6342" y="1273"/>
                  </a:lnTo>
                  <a:lnTo>
                    <a:pt x="7442" y="1705"/>
                  </a:lnTo>
                  <a:lnTo>
                    <a:pt x="8489" y="2187"/>
                  </a:lnTo>
                  <a:lnTo>
                    <a:pt x="9484" y="2716"/>
                  </a:lnTo>
                  <a:lnTo>
                    <a:pt x="10428" y="3287"/>
                  </a:lnTo>
                  <a:lnTo>
                    <a:pt x="11323" y="3897"/>
                  </a:lnTo>
                  <a:lnTo>
                    <a:pt x="12171" y="4542"/>
                  </a:lnTo>
                  <a:lnTo>
                    <a:pt x="12971" y="5219"/>
                  </a:lnTo>
                  <a:lnTo>
                    <a:pt x="13726" y="5924"/>
                  </a:lnTo>
                  <a:lnTo>
                    <a:pt x="14437" y="6652"/>
                  </a:lnTo>
                  <a:lnTo>
                    <a:pt x="15105" y="7400"/>
                  </a:lnTo>
                  <a:lnTo>
                    <a:pt x="15731" y="8165"/>
                  </a:lnTo>
                  <a:lnTo>
                    <a:pt x="16317" y="8942"/>
                  </a:lnTo>
                  <a:lnTo>
                    <a:pt x="16864" y="9728"/>
                  </a:lnTo>
                  <a:lnTo>
                    <a:pt x="17373" y="10519"/>
                  </a:lnTo>
                  <a:lnTo>
                    <a:pt x="17846" y="11312"/>
                  </a:lnTo>
                  <a:lnTo>
                    <a:pt x="18283" y="12102"/>
                  </a:lnTo>
                  <a:lnTo>
                    <a:pt x="18687" y="12885"/>
                  </a:lnTo>
                  <a:lnTo>
                    <a:pt x="19058" y="13659"/>
                  </a:lnTo>
                  <a:lnTo>
                    <a:pt x="19707" y="15161"/>
                  </a:lnTo>
                  <a:lnTo>
                    <a:pt x="20241" y="16578"/>
                  </a:lnTo>
                  <a:lnTo>
                    <a:pt x="20670" y="17879"/>
                  </a:lnTo>
                  <a:lnTo>
                    <a:pt x="21005" y="19035"/>
                  </a:lnTo>
                  <a:lnTo>
                    <a:pt x="21254" y="20015"/>
                  </a:lnTo>
                  <a:lnTo>
                    <a:pt x="21493" y="21090"/>
                  </a:lnTo>
                  <a:lnTo>
                    <a:pt x="21577" y="21499"/>
                  </a:lnTo>
                  <a:lnTo>
                    <a:pt x="21600" y="21600"/>
                  </a:lnTo>
                  <a:lnTo>
                    <a:pt x="21600" y="0"/>
                  </a:lnTo>
                  <a:close/>
                </a:path>
              </a:pathLst>
            </a:custGeom>
            <a:solidFill>
              <a:srgbClr val="FFC700"/>
            </a:solidFill>
            <a:ln w="12700" cap="flat">
              <a:noFill/>
              <a:miter lim="400000"/>
            </a:ln>
            <a:effectLst/>
          </p:spPr>
          <p:txBody>
            <a:bodyPr wrap="square" lIns="121917" tIns="121917" rIns="121917" bIns="121917" numCol="1" anchor="t">
              <a:noAutofit/>
            </a:bodyPr>
            <a:lstStyle/>
            <a:p>
              <a:pPr algn="l" defTabSz="1132840">
                <a:spcBef>
                  <a:spcPts val="3200"/>
                </a:spcBef>
                <a:defRPr sz="5600" cap="none" spc="448">
                  <a:solidFill>
                    <a:srgbClr val="000000"/>
                  </a:solidFill>
                  <a:latin typeface="Calibri"/>
                  <a:ea typeface="Calibri"/>
                  <a:cs typeface="Calibri"/>
                  <a:sym typeface="Calibri"/>
                </a:defRPr>
              </a:pPr>
              <a:endParaRPr/>
            </a:p>
          </p:txBody>
        </p:sp>
      </p:grpSp>
      <p:grpSp>
        <p:nvGrpSpPr>
          <p:cNvPr id="1377" name="Group"/>
          <p:cNvGrpSpPr/>
          <p:nvPr/>
        </p:nvGrpSpPr>
        <p:grpSpPr>
          <a:xfrm>
            <a:off x="22828953" y="380970"/>
            <a:ext cx="928772" cy="681067"/>
            <a:chOff x="0" y="0"/>
            <a:chExt cx="928770" cy="681065"/>
          </a:xfrm>
        </p:grpSpPr>
        <p:sp>
          <p:nvSpPr>
            <p:cNvPr id="1373" name="Shape"/>
            <p:cNvSpPr/>
            <p:nvPr/>
          </p:nvSpPr>
          <p:spPr>
            <a:xfrm>
              <a:off x="-1" y="0"/>
              <a:ext cx="928772" cy="681067"/>
            </a:xfrm>
            <a:custGeom>
              <a:avLst/>
              <a:gdLst/>
              <a:ahLst/>
              <a:cxnLst>
                <a:cxn ang="0">
                  <a:pos x="wd2" y="hd2"/>
                </a:cxn>
                <a:cxn ang="5400000">
                  <a:pos x="wd2" y="hd2"/>
                </a:cxn>
                <a:cxn ang="10800000">
                  <a:pos x="wd2" y="hd2"/>
                </a:cxn>
                <a:cxn ang="16200000">
                  <a:pos x="wd2" y="hd2"/>
                </a:cxn>
              </a:cxnLst>
              <a:rect l="0" t="0" r="r" b="b"/>
              <a:pathLst>
                <a:path w="21600" h="21600" extrusionOk="0">
                  <a:moveTo>
                    <a:pt x="16200" y="0"/>
                  </a:moveTo>
                  <a:lnTo>
                    <a:pt x="5400" y="0"/>
                  </a:lnTo>
                  <a:lnTo>
                    <a:pt x="0" y="10800"/>
                  </a:lnTo>
                  <a:lnTo>
                    <a:pt x="5400" y="21600"/>
                  </a:lnTo>
                  <a:lnTo>
                    <a:pt x="16200" y="21600"/>
                  </a:lnTo>
                  <a:lnTo>
                    <a:pt x="21600" y="10800"/>
                  </a:lnTo>
                  <a:lnTo>
                    <a:pt x="16200" y="0"/>
                  </a:lnTo>
                  <a:close/>
                </a:path>
              </a:pathLst>
            </a:custGeom>
            <a:solidFill>
              <a:srgbClr val="FDC608"/>
            </a:solidFill>
            <a:ln w="12700" cap="flat">
              <a:noFill/>
              <a:miter lim="400000"/>
            </a:ln>
            <a:effectLst/>
          </p:spPr>
          <p:txBody>
            <a:bodyPr wrap="square" lIns="121917" tIns="121917" rIns="121917" bIns="121917" numCol="1" anchor="t">
              <a:noAutofit/>
            </a:bodyPr>
            <a:lstStyle/>
            <a:p>
              <a:pPr algn="l" defTabSz="1132840">
                <a:spcBef>
                  <a:spcPts val="3200"/>
                </a:spcBef>
                <a:defRPr sz="5600" cap="none" spc="448">
                  <a:solidFill>
                    <a:srgbClr val="000000"/>
                  </a:solidFill>
                  <a:latin typeface="Calibri"/>
                  <a:ea typeface="Calibri"/>
                  <a:cs typeface="Calibri"/>
                  <a:sym typeface="Calibri"/>
                </a:defRPr>
              </a:pPr>
              <a:endParaRPr/>
            </a:p>
          </p:txBody>
        </p:sp>
        <p:sp>
          <p:nvSpPr>
            <p:cNvPr id="1374" name="Line"/>
            <p:cNvSpPr/>
            <p:nvPr/>
          </p:nvSpPr>
          <p:spPr>
            <a:xfrm flipH="1">
              <a:off x="367459" y="121402"/>
              <a:ext cx="1" cy="450747"/>
            </a:xfrm>
            <a:prstGeom prst="line">
              <a:avLst/>
            </a:prstGeom>
            <a:noFill/>
            <a:ln w="101600" cap="flat">
              <a:solidFill>
                <a:srgbClr val="3C3C3B"/>
              </a:solidFill>
              <a:prstDash val="solid"/>
              <a:round/>
            </a:ln>
            <a:effectLst/>
          </p:spPr>
          <p:txBody>
            <a:bodyPr wrap="square" lIns="121917" tIns="121917" rIns="121917" bIns="121917" numCol="1" anchor="t">
              <a:noAutofit/>
            </a:bodyPr>
            <a:lstStyle/>
            <a:p>
              <a:pPr algn="l" defTabSz="1132840">
                <a:spcBef>
                  <a:spcPts val="3200"/>
                </a:spcBef>
                <a:defRPr sz="1600" cap="none" spc="602">
                  <a:latin typeface="+mn-lt"/>
                  <a:ea typeface="+mn-ea"/>
                  <a:cs typeface="+mn-cs"/>
                  <a:sym typeface="Montserrat Light"/>
                </a:defRPr>
              </a:pPr>
              <a:endParaRPr/>
            </a:p>
          </p:txBody>
        </p:sp>
        <p:sp>
          <p:nvSpPr>
            <p:cNvPr id="1375" name="Shape"/>
            <p:cNvSpPr/>
            <p:nvPr/>
          </p:nvSpPr>
          <p:spPr>
            <a:xfrm>
              <a:off x="521681" y="280794"/>
              <a:ext cx="103453" cy="11795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5764" y="7369"/>
                  </a:lnTo>
                  <a:lnTo>
                    <a:pt x="14105" y="8659"/>
                  </a:lnTo>
                  <a:lnTo>
                    <a:pt x="11986" y="9827"/>
                  </a:lnTo>
                  <a:lnTo>
                    <a:pt x="6835" y="11905"/>
                  </a:lnTo>
                  <a:lnTo>
                    <a:pt x="3692" y="12571"/>
                  </a:lnTo>
                  <a:lnTo>
                    <a:pt x="0" y="12866"/>
                  </a:lnTo>
                  <a:lnTo>
                    <a:pt x="10128" y="14784"/>
                  </a:lnTo>
                  <a:lnTo>
                    <a:pt x="16698" y="17495"/>
                  </a:lnTo>
                  <a:lnTo>
                    <a:pt x="20319" y="20075"/>
                  </a:lnTo>
                  <a:lnTo>
                    <a:pt x="21600" y="21600"/>
                  </a:lnTo>
                  <a:lnTo>
                    <a:pt x="21600" y="0"/>
                  </a:lnTo>
                  <a:close/>
                </a:path>
              </a:pathLst>
            </a:custGeom>
            <a:solidFill>
              <a:srgbClr val="3C3C3B"/>
            </a:solidFill>
            <a:ln w="12700" cap="flat">
              <a:noFill/>
              <a:miter lim="400000"/>
            </a:ln>
            <a:effectLst/>
          </p:spPr>
          <p:txBody>
            <a:bodyPr wrap="square" lIns="121917" tIns="121917" rIns="121917" bIns="121917" numCol="1" anchor="t">
              <a:noAutofit/>
            </a:bodyPr>
            <a:lstStyle/>
            <a:p>
              <a:pPr algn="l" defTabSz="1132840">
                <a:spcBef>
                  <a:spcPts val="3200"/>
                </a:spcBef>
                <a:defRPr sz="5600" cap="none" spc="448">
                  <a:solidFill>
                    <a:srgbClr val="000000"/>
                  </a:solidFill>
                  <a:latin typeface="Calibri"/>
                  <a:ea typeface="Calibri"/>
                  <a:cs typeface="Calibri"/>
                  <a:sym typeface="Calibri"/>
                </a:defRPr>
              </a:pPr>
              <a:endParaRPr/>
            </a:p>
          </p:txBody>
        </p:sp>
        <p:sp>
          <p:nvSpPr>
            <p:cNvPr id="1376" name="Shape"/>
            <p:cNvSpPr/>
            <p:nvPr/>
          </p:nvSpPr>
          <p:spPr>
            <a:xfrm>
              <a:off x="464739" y="121416"/>
              <a:ext cx="160400" cy="8980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11103" y="3740"/>
                  </a:lnTo>
                  <a:lnTo>
                    <a:pt x="17613" y="10915"/>
                  </a:lnTo>
                  <a:lnTo>
                    <a:pt x="20716" y="18033"/>
                  </a:lnTo>
                  <a:lnTo>
                    <a:pt x="21600" y="21600"/>
                  </a:lnTo>
                  <a:lnTo>
                    <a:pt x="21600" y="0"/>
                  </a:lnTo>
                  <a:close/>
                </a:path>
              </a:pathLst>
            </a:custGeom>
            <a:solidFill>
              <a:srgbClr val="3C3C3B"/>
            </a:solidFill>
            <a:ln w="12700" cap="flat">
              <a:noFill/>
              <a:miter lim="400000"/>
            </a:ln>
            <a:effectLst/>
          </p:spPr>
          <p:txBody>
            <a:bodyPr wrap="square" lIns="121917" tIns="121917" rIns="121917" bIns="121917" numCol="1" anchor="t">
              <a:noAutofit/>
            </a:bodyPr>
            <a:lstStyle/>
            <a:p>
              <a:pPr algn="l" defTabSz="1132840">
                <a:spcBef>
                  <a:spcPts val="3200"/>
                </a:spcBef>
                <a:defRPr sz="5600" cap="none" spc="448">
                  <a:solidFill>
                    <a:srgbClr val="000000"/>
                  </a:solidFill>
                  <a:latin typeface="Calibri"/>
                  <a:ea typeface="Calibri"/>
                  <a:cs typeface="Calibri"/>
                  <a:sym typeface="Calibri"/>
                </a:defRPr>
              </a:pPr>
              <a:endParaRPr/>
            </a:p>
          </p:txBody>
        </p:sp>
      </p:grpSp>
      <p:sp>
        <p:nvSpPr>
          <p:cNvPr id="1378" name="data-driven insights"/>
          <p:cNvSpPr txBox="1">
            <a:spLocks noGrp="1"/>
          </p:cNvSpPr>
          <p:nvPr>
            <p:ph type="body" sz="quarter" idx="21"/>
          </p:nvPr>
        </p:nvSpPr>
        <p:spPr>
          <a:xfrm>
            <a:off x="2531778" y="5288281"/>
            <a:ext cx="19320444" cy="3276599"/>
          </a:xfrm>
          <a:prstGeom prst="rect">
            <a:avLst/>
          </a:prstGeom>
        </p:spPr>
        <p:txBody>
          <a:bodyPr lIns="45718" tIns="45718" rIns="45718" bIns="45718">
            <a:spAutoFit/>
          </a:bodyPr>
          <a:lstStyle>
            <a:lvl1pPr marL="0" indent="0" defTabSz="521437">
              <a:lnSpc>
                <a:spcPct val="90000"/>
              </a:lnSpc>
              <a:spcBef>
                <a:spcPts val="0"/>
              </a:spcBef>
              <a:buSzTx/>
              <a:buFontTx/>
              <a:buNone/>
              <a:defRPr sz="10000" cap="all" spc="5500">
                <a:solidFill>
                  <a:srgbClr val="53585F"/>
                </a:solidFill>
                <a:latin typeface="+mj-lt"/>
                <a:ea typeface="+mj-ea"/>
                <a:cs typeface="+mj-cs"/>
                <a:sym typeface="Montserrat"/>
              </a:defRPr>
            </a:lvl1pPr>
          </a:lstStyle>
          <a:p>
            <a:r>
              <a:t>data-driven insights</a:t>
            </a:r>
          </a:p>
        </p:txBody>
      </p:sp>
      <p:sp>
        <p:nvSpPr>
          <p:cNvPr id="137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x">
  <p:cSld name="TITLE BLANK">
    <p:bg>
      <p:bgPr>
        <a:solidFill>
          <a:srgbClr val="E7EAEC"/>
        </a:solidFill>
        <a:effectLst/>
      </p:bgPr>
    </p:bg>
    <p:spTree>
      <p:nvGrpSpPr>
        <p:cNvPr id="1" name=""/>
        <p:cNvGrpSpPr/>
        <p:nvPr/>
      </p:nvGrpSpPr>
      <p:grpSpPr>
        <a:xfrm>
          <a:off x="0" y="0"/>
          <a:ext cx="0" cy="0"/>
          <a:chOff x="0" y="0"/>
          <a:chExt cx="0" cy="0"/>
        </a:xfrm>
      </p:grpSpPr>
      <p:sp>
        <p:nvSpPr>
          <p:cNvPr id="1386" name="Rectangle"/>
          <p:cNvSpPr/>
          <p:nvPr/>
        </p:nvSpPr>
        <p:spPr>
          <a:xfrm>
            <a:off x="-4" y="2"/>
            <a:ext cx="24402131" cy="1652134"/>
          </a:xfrm>
          <a:prstGeom prst="rect">
            <a:avLst/>
          </a:prstGeom>
          <a:solidFill>
            <a:srgbClr val="FFFFFF"/>
          </a:solidFill>
          <a:ln w="12700">
            <a:miter lim="400000"/>
          </a:ln>
        </p:spPr>
        <p:txBody>
          <a:bodyPr lIns="121917" tIns="121917" rIns="121917" bIns="121917" anchor="ctr"/>
          <a:lstStyle/>
          <a:p>
            <a:pPr defTabSz="1132840">
              <a:spcBef>
                <a:spcPts val="3200"/>
              </a:spcBef>
              <a:defRPr sz="5600" cap="none" spc="448">
                <a:solidFill>
                  <a:srgbClr val="777F8B"/>
                </a:solidFill>
                <a:latin typeface="Calibri"/>
                <a:ea typeface="Calibri"/>
                <a:cs typeface="Calibri"/>
                <a:sym typeface="Calibri"/>
              </a:defRPr>
            </a:pPr>
            <a:endParaRPr/>
          </a:p>
        </p:txBody>
      </p:sp>
      <p:grpSp>
        <p:nvGrpSpPr>
          <p:cNvPr id="1391" name="Group"/>
          <p:cNvGrpSpPr/>
          <p:nvPr/>
        </p:nvGrpSpPr>
        <p:grpSpPr>
          <a:xfrm>
            <a:off x="878887" y="388285"/>
            <a:ext cx="1444342" cy="1059133"/>
            <a:chOff x="0" y="0"/>
            <a:chExt cx="1444341" cy="1059132"/>
          </a:xfrm>
        </p:grpSpPr>
        <p:sp>
          <p:nvSpPr>
            <p:cNvPr id="1387" name="Shape"/>
            <p:cNvSpPr/>
            <p:nvPr/>
          </p:nvSpPr>
          <p:spPr>
            <a:xfrm>
              <a:off x="-1" y="-1"/>
              <a:ext cx="1444343" cy="1059134"/>
            </a:xfrm>
            <a:custGeom>
              <a:avLst/>
              <a:gdLst/>
              <a:ahLst/>
              <a:cxnLst>
                <a:cxn ang="0">
                  <a:pos x="wd2" y="hd2"/>
                </a:cxn>
                <a:cxn ang="5400000">
                  <a:pos x="wd2" y="hd2"/>
                </a:cxn>
                <a:cxn ang="10800000">
                  <a:pos x="wd2" y="hd2"/>
                </a:cxn>
                <a:cxn ang="16200000">
                  <a:pos x="wd2" y="hd2"/>
                </a:cxn>
              </a:cxnLst>
              <a:rect l="0" t="0" r="r" b="b"/>
              <a:pathLst>
                <a:path w="21600" h="21600" extrusionOk="0">
                  <a:moveTo>
                    <a:pt x="16200" y="0"/>
                  </a:moveTo>
                  <a:lnTo>
                    <a:pt x="5400" y="0"/>
                  </a:lnTo>
                  <a:lnTo>
                    <a:pt x="0" y="10800"/>
                  </a:lnTo>
                  <a:lnTo>
                    <a:pt x="5400" y="21600"/>
                  </a:lnTo>
                  <a:lnTo>
                    <a:pt x="16200" y="21600"/>
                  </a:lnTo>
                  <a:lnTo>
                    <a:pt x="21600" y="10800"/>
                  </a:lnTo>
                  <a:lnTo>
                    <a:pt x="16200" y="0"/>
                  </a:lnTo>
                  <a:close/>
                </a:path>
              </a:pathLst>
            </a:custGeom>
            <a:solidFill>
              <a:srgbClr val="FDC608"/>
            </a:solidFill>
            <a:ln w="12700" cap="flat">
              <a:noFill/>
              <a:miter lim="400000"/>
            </a:ln>
            <a:effectLst/>
          </p:spPr>
          <p:txBody>
            <a:bodyPr wrap="square" lIns="121917" tIns="121917" rIns="121917" bIns="121917" numCol="1" anchor="t">
              <a:noAutofit/>
            </a:bodyPr>
            <a:lstStyle/>
            <a:p>
              <a:pPr algn="l" defTabSz="1132840">
                <a:spcBef>
                  <a:spcPts val="3200"/>
                </a:spcBef>
                <a:defRPr sz="5600" cap="none" spc="448">
                  <a:solidFill>
                    <a:srgbClr val="000000"/>
                  </a:solidFill>
                  <a:latin typeface="Calibri"/>
                  <a:ea typeface="Calibri"/>
                  <a:cs typeface="Calibri"/>
                  <a:sym typeface="Calibri"/>
                </a:defRPr>
              </a:pPr>
              <a:endParaRPr/>
            </a:p>
          </p:txBody>
        </p:sp>
        <p:sp>
          <p:nvSpPr>
            <p:cNvPr id="1388" name="Line"/>
            <p:cNvSpPr/>
            <p:nvPr/>
          </p:nvSpPr>
          <p:spPr>
            <a:xfrm flipH="1">
              <a:off x="569558" y="188796"/>
              <a:ext cx="1" cy="700961"/>
            </a:xfrm>
            <a:prstGeom prst="line">
              <a:avLst/>
            </a:prstGeom>
            <a:noFill/>
            <a:ln w="101600" cap="flat">
              <a:solidFill>
                <a:srgbClr val="3C3C3B"/>
              </a:solidFill>
              <a:prstDash val="solid"/>
              <a:round/>
            </a:ln>
            <a:effectLst/>
          </p:spPr>
          <p:txBody>
            <a:bodyPr wrap="square" lIns="121917" tIns="121917" rIns="121917" bIns="121917" numCol="1" anchor="t">
              <a:noAutofit/>
            </a:bodyPr>
            <a:lstStyle/>
            <a:p>
              <a:pPr algn="l" defTabSz="1132840">
                <a:spcBef>
                  <a:spcPts val="3200"/>
                </a:spcBef>
                <a:defRPr sz="1600" cap="none" spc="602">
                  <a:latin typeface="+mn-lt"/>
                  <a:ea typeface="+mn-ea"/>
                  <a:cs typeface="+mn-cs"/>
                  <a:sym typeface="Montserrat Light"/>
                </a:defRPr>
              </a:pPr>
              <a:endParaRPr/>
            </a:p>
          </p:txBody>
        </p:sp>
        <p:sp>
          <p:nvSpPr>
            <p:cNvPr id="1389" name="Shape"/>
            <p:cNvSpPr/>
            <p:nvPr/>
          </p:nvSpPr>
          <p:spPr>
            <a:xfrm>
              <a:off x="811272" y="436670"/>
              <a:ext cx="160880" cy="18343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5764" y="7369"/>
                  </a:lnTo>
                  <a:lnTo>
                    <a:pt x="14105" y="8659"/>
                  </a:lnTo>
                  <a:lnTo>
                    <a:pt x="11986" y="9827"/>
                  </a:lnTo>
                  <a:lnTo>
                    <a:pt x="6835" y="11905"/>
                  </a:lnTo>
                  <a:lnTo>
                    <a:pt x="3692" y="12571"/>
                  </a:lnTo>
                  <a:lnTo>
                    <a:pt x="0" y="12866"/>
                  </a:lnTo>
                  <a:lnTo>
                    <a:pt x="10128" y="14784"/>
                  </a:lnTo>
                  <a:lnTo>
                    <a:pt x="16698" y="17495"/>
                  </a:lnTo>
                  <a:lnTo>
                    <a:pt x="20319" y="20075"/>
                  </a:lnTo>
                  <a:lnTo>
                    <a:pt x="21600" y="21600"/>
                  </a:lnTo>
                  <a:lnTo>
                    <a:pt x="21600" y="0"/>
                  </a:lnTo>
                  <a:close/>
                </a:path>
              </a:pathLst>
            </a:custGeom>
            <a:solidFill>
              <a:srgbClr val="3C3C3B"/>
            </a:solidFill>
            <a:ln w="12700" cap="flat">
              <a:noFill/>
              <a:miter lim="400000"/>
            </a:ln>
            <a:effectLst/>
          </p:spPr>
          <p:txBody>
            <a:bodyPr wrap="square" lIns="121917" tIns="121917" rIns="121917" bIns="121917" numCol="1" anchor="t">
              <a:noAutofit/>
            </a:bodyPr>
            <a:lstStyle/>
            <a:p>
              <a:pPr algn="l" defTabSz="1132840">
                <a:spcBef>
                  <a:spcPts val="3200"/>
                </a:spcBef>
                <a:defRPr sz="5600" cap="none" spc="448">
                  <a:solidFill>
                    <a:srgbClr val="000000"/>
                  </a:solidFill>
                  <a:latin typeface="Calibri"/>
                  <a:ea typeface="Calibri"/>
                  <a:cs typeface="Calibri"/>
                  <a:sym typeface="Calibri"/>
                </a:defRPr>
              </a:pPr>
              <a:endParaRPr/>
            </a:p>
          </p:txBody>
        </p:sp>
        <p:sp>
          <p:nvSpPr>
            <p:cNvPr id="1390" name="Shape"/>
            <p:cNvSpPr/>
            <p:nvPr/>
          </p:nvSpPr>
          <p:spPr>
            <a:xfrm>
              <a:off x="722721" y="188818"/>
              <a:ext cx="249438" cy="13965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11103" y="3740"/>
                  </a:lnTo>
                  <a:lnTo>
                    <a:pt x="17613" y="10915"/>
                  </a:lnTo>
                  <a:lnTo>
                    <a:pt x="20716" y="18033"/>
                  </a:lnTo>
                  <a:lnTo>
                    <a:pt x="21600" y="21600"/>
                  </a:lnTo>
                  <a:lnTo>
                    <a:pt x="21600" y="0"/>
                  </a:lnTo>
                  <a:close/>
                </a:path>
              </a:pathLst>
            </a:custGeom>
            <a:solidFill>
              <a:srgbClr val="3C3C3B"/>
            </a:solidFill>
            <a:ln w="12700" cap="flat">
              <a:noFill/>
              <a:miter lim="400000"/>
            </a:ln>
            <a:effectLst/>
          </p:spPr>
          <p:txBody>
            <a:bodyPr wrap="square" lIns="121917" tIns="121917" rIns="121917" bIns="121917" numCol="1" anchor="t">
              <a:noAutofit/>
            </a:bodyPr>
            <a:lstStyle/>
            <a:p>
              <a:pPr algn="l" defTabSz="1132840">
                <a:spcBef>
                  <a:spcPts val="3200"/>
                </a:spcBef>
                <a:defRPr sz="5600" cap="none" spc="448">
                  <a:solidFill>
                    <a:srgbClr val="000000"/>
                  </a:solidFill>
                  <a:latin typeface="Calibri"/>
                  <a:ea typeface="Calibri"/>
                  <a:cs typeface="Calibri"/>
                  <a:sym typeface="Calibri"/>
                </a:defRPr>
              </a:pPr>
              <a:endParaRPr/>
            </a:p>
          </p:txBody>
        </p:sp>
      </p:grpSp>
      <p:sp>
        <p:nvSpPr>
          <p:cNvPr id="139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sp>
        <p:nvSpPr>
          <p:cNvPr id="1399" name="Rectangle"/>
          <p:cNvSpPr/>
          <p:nvPr/>
        </p:nvSpPr>
        <p:spPr>
          <a:xfrm>
            <a:off x="-4" y="-1"/>
            <a:ext cx="24402131" cy="1301191"/>
          </a:xfrm>
          <a:prstGeom prst="rect">
            <a:avLst/>
          </a:prstGeom>
          <a:solidFill>
            <a:srgbClr val="FFFFFF"/>
          </a:solidFill>
          <a:ln w="12700">
            <a:miter lim="400000"/>
          </a:ln>
        </p:spPr>
        <p:txBody>
          <a:bodyPr lIns="121917" tIns="121917" rIns="121917" bIns="121917" anchor="ctr"/>
          <a:lstStyle/>
          <a:p>
            <a:pPr defTabSz="1132840">
              <a:spcBef>
                <a:spcPts val="3200"/>
              </a:spcBef>
              <a:defRPr sz="5600" cap="none" spc="448">
                <a:solidFill>
                  <a:srgbClr val="777F8B"/>
                </a:solidFill>
                <a:latin typeface="Calibri"/>
                <a:ea typeface="Calibri"/>
                <a:cs typeface="Calibri"/>
                <a:sym typeface="Calibri"/>
              </a:defRPr>
            </a:pPr>
            <a:endParaRPr/>
          </a:p>
        </p:txBody>
      </p:sp>
      <p:grpSp>
        <p:nvGrpSpPr>
          <p:cNvPr id="1404" name="Group"/>
          <p:cNvGrpSpPr/>
          <p:nvPr/>
        </p:nvGrpSpPr>
        <p:grpSpPr>
          <a:xfrm>
            <a:off x="10" y="2231607"/>
            <a:ext cx="11633570" cy="11193907"/>
            <a:chOff x="0" y="0"/>
            <a:chExt cx="11633568" cy="11193905"/>
          </a:xfrm>
        </p:grpSpPr>
        <p:sp>
          <p:nvSpPr>
            <p:cNvPr id="1400" name="Shape"/>
            <p:cNvSpPr/>
            <p:nvPr/>
          </p:nvSpPr>
          <p:spPr>
            <a:xfrm>
              <a:off x="0" y="-1"/>
              <a:ext cx="11633569" cy="11193907"/>
            </a:xfrm>
            <a:custGeom>
              <a:avLst/>
              <a:gdLst/>
              <a:ahLst/>
              <a:cxnLst>
                <a:cxn ang="0">
                  <a:pos x="wd2" y="hd2"/>
                </a:cxn>
                <a:cxn ang="5400000">
                  <a:pos x="wd2" y="hd2"/>
                </a:cxn>
                <a:cxn ang="10800000">
                  <a:pos x="wd2" y="hd2"/>
                </a:cxn>
                <a:cxn ang="16200000">
                  <a:pos x="wd2" y="hd2"/>
                </a:cxn>
              </a:cxnLst>
              <a:rect l="0" t="0" r="r" b="b"/>
              <a:pathLst>
                <a:path w="21600" h="21600" extrusionOk="0">
                  <a:moveTo>
                    <a:pt x="14072" y="0"/>
                  </a:moveTo>
                  <a:lnTo>
                    <a:pt x="0" y="0"/>
                  </a:lnTo>
                  <a:lnTo>
                    <a:pt x="0" y="21600"/>
                  </a:lnTo>
                  <a:lnTo>
                    <a:pt x="13382" y="21600"/>
                  </a:lnTo>
                  <a:lnTo>
                    <a:pt x="21600" y="10327"/>
                  </a:lnTo>
                  <a:lnTo>
                    <a:pt x="14072" y="0"/>
                  </a:lnTo>
                  <a:close/>
                </a:path>
              </a:pathLst>
            </a:custGeom>
            <a:solidFill>
              <a:srgbClr val="000000">
                <a:alpha val="4000"/>
              </a:srgbClr>
            </a:solidFill>
            <a:ln w="12700" cap="flat">
              <a:noFill/>
              <a:miter lim="400000"/>
            </a:ln>
            <a:effectLst/>
          </p:spPr>
          <p:txBody>
            <a:bodyPr wrap="square" lIns="121917" tIns="121917" rIns="121917" bIns="121917" numCol="1" anchor="t">
              <a:noAutofit/>
            </a:bodyPr>
            <a:lstStyle/>
            <a:p>
              <a:pPr algn="l" defTabSz="1132840">
                <a:spcBef>
                  <a:spcPts val="3200"/>
                </a:spcBef>
                <a:defRPr sz="1600" cap="none" spc="602"/>
              </a:pPr>
              <a:endParaRPr/>
            </a:p>
          </p:txBody>
        </p:sp>
        <p:sp>
          <p:nvSpPr>
            <p:cNvPr id="1401" name="Rectangle"/>
            <p:cNvSpPr/>
            <p:nvPr/>
          </p:nvSpPr>
          <p:spPr>
            <a:xfrm>
              <a:off x="5285" y="1548471"/>
              <a:ext cx="1697342" cy="7732900"/>
            </a:xfrm>
            <a:prstGeom prst="rect">
              <a:avLst/>
            </a:prstGeom>
            <a:solidFill>
              <a:srgbClr val="FFC700"/>
            </a:solidFill>
            <a:ln w="12700" cap="flat">
              <a:noFill/>
              <a:miter lim="400000"/>
            </a:ln>
            <a:effectLst/>
          </p:spPr>
          <p:txBody>
            <a:bodyPr wrap="square" lIns="121917" tIns="121917" rIns="121917" bIns="121917" numCol="1" anchor="t">
              <a:noAutofit/>
            </a:bodyPr>
            <a:lstStyle/>
            <a:p>
              <a:pPr algn="l" defTabSz="1132840">
                <a:spcBef>
                  <a:spcPts val="3200"/>
                </a:spcBef>
                <a:defRPr sz="5600" cap="none" spc="448">
                  <a:solidFill>
                    <a:srgbClr val="000000"/>
                  </a:solidFill>
                  <a:latin typeface="Calibri"/>
                  <a:ea typeface="Calibri"/>
                  <a:cs typeface="Calibri"/>
                  <a:sym typeface="Calibri"/>
                </a:defRPr>
              </a:pPr>
              <a:endParaRPr/>
            </a:p>
          </p:txBody>
        </p:sp>
        <p:sp>
          <p:nvSpPr>
            <p:cNvPr id="1402" name="Shape"/>
            <p:cNvSpPr/>
            <p:nvPr/>
          </p:nvSpPr>
          <p:spPr>
            <a:xfrm>
              <a:off x="3858364" y="4282981"/>
              <a:ext cx="1972268" cy="202360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241" y="749"/>
                  </a:lnTo>
                  <a:lnTo>
                    <a:pt x="20794" y="1570"/>
                  </a:lnTo>
                  <a:lnTo>
                    <a:pt x="20258" y="2464"/>
                  </a:lnTo>
                  <a:lnTo>
                    <a:pt x="19633" y="3430"/>
                  </a:lnTo>
                  <a:lnTo>
                    <a:pt x="19043" y="4228"/>
                  </a:lnTo>
                  <a:lnTo>
                    <a:pt x="18362" y="5022"/>
                  </a:lnTo>
                  <a:lnTo>
                    <a:pt x="17590" y="5810"/>
                  </a:lnTo>
                  <a:lnTo>
                    <a:pt x="16725" y="6592"/>
                  </a:lnTo>
                  <a:lnTo>
                    <a:pt x="15767" y="7370"/>
                  </a:lnTo>
                  <a:lnTo>
                    <a:pt x="14899" y="8005"/>
                  </a:lnTo>
                  <a:lnTo>
                    <a:pt x="13953" y="8619"/>
                  </a:lnTo>
                  <a:lnTo>
                    <a:pt x="12931" y="9212"/>
                  </a:lnTo>
                  <a:lnTo>
                    <a:pt x="11832" y="9784"/>
                  </a:lnTo>
                  <a:lnTo>
                    <a:pt x="10657" y="10335"/>
                  </a:lnTo>
                  <a:lnTo>
                    <a:pt x="9405" y="10864"/>
                  </a:lnTo>
                  <a:lnTo>
                    <a:pt x="8415" y="11237"/>
                  </a:lnTo>
                  <a:lnTo>
                    <a:pt x="7372" y="11574"/>
                  </a:lnTo>
                  <a:lnTo>
                    <a:pt x="6275" y="11877"/>
                  </a:lnTo>
                  <a:lnTo>
                    <a:pt x="5126" y="12145"/>
                  </a:lnTo>
                  <a:lnTo>
                    <a:pt x="3923" y="12378"/>
                  </a:lnTo>
                  <a:lnTo>
                    <a:pt x="2668" y="12576"/>
                  </a:lnTo>
                  <a:lnTo>
                    <a:pt x="1360" y="12739"/>
                  </a:lnTo>
                  <a:lnTo>
                    <a:pt x="0" y="12868"/>
                  </a:lnTo>
                  <a:lnTo>
                    <a:pt x="2231" y="13129"/>
                  </a:lnTo>
                  <a:lnTo>
                    <a:pt x="4316" y="13446"/>
                  </a:lnTo>
                  <a:lnTo>
                    <a:pt x="6258" y="13812"/>
                  </a:lnTo>
                  <a:lnTo>
                    <a:pt x="8061" y="14222"/>
                  </a:lnTo>
                  <a:lnTo>
                    <a:pt x="9730" y="14668"/>
                  </a:lnTo>
                  <a:lnTo>
                    <a:pt x="11269" y="15145"/>
                  </a:lnTo>
                  <a:lnTo>
                    <a:pt x="12682" y="15646"/>
                  </a:lnTo>
                  <a:lnTo>
                    <a:pt x="13973" y="16164"/>
                  </a:lnTo>
                  <a:lnTo>
                    <a:pt x="15147" y="16694"/>
                  </a:lnTo>
                  <a:lnTo>
                    <a:pt x="16208" y="17228"/>
                  </a:lnTo>
                  <a:lnTo>
                    <a:pt x="17159" y="17761"/>
                  </a:lnTo>
                  <a:lnTo>
                    <a:pt x="18006" y="18286"/>
                  </a:lnTo>
                  <a:lnTo>
                    <a:pt x="18752" y="18797"/>
                  </a:lnTo>
                  <a:lnTo>
                    <a:pt x="19959" y="19750"/>
                  </a:lnTo>
                  <a:lnTo>
                    <a:pt x="20813" y="20569"/>
                  </a:lnTo>
                  <a:lnTo>
                    <a:pt x="21349" y="21202"/>
                  </a:lnTo>
                  <a:lnTo>
                    <a:pt x="21600" y="21600"/>
                  </a:lnTo>
                  <a:lnTo>
                    <a:pt x="21600" y="0"/>
                  </a:lnTo>
                  <a:close/>
                </a:path>
              </a:pathLst>
            </a:custGeom>
            <a:solidFill>
              <a:srgbClr val="FFC700"/>
            </a:solidFill>
            <a:ln w="12700" cap="flat">
              <a:noFill/>
              <a:miter lim="400000"/>
            </a:ln>
            <a:effectLst/>
          </p:spPr>
          <p:txBody>
            <a:bodyPr wrap="square" lIns="121917" tIns="121917" rIns="121917" bIns="121917" numCol="1" anchor="t">
              <a:noAutofit/>
            </a:bodyPr>
            <a:lstStyle/>
            <a:p>
              <a:pPr algn="l" defTabSz="1132840">
                <a:spcBef>
                  <a:spcPts val="3200"/>
                </a:spcBef>
                <a:defRPr sz="5600" cap="none" spc="448">
                  <a:solidFill>
                    <a:srgbClr val="000000"/>
                  </a:solidFill>
                  <a:latin typeface="Calibri"/>
                  <a:ea typeface="Calibri"/>
                  <a:cs typeface="Calibri"/>
                  <a:sym typeface="Calibri"/>
                </a:defRPr>
              </a:pPr>
              <a:endParaRPr/>
            </a:p>
          </p:txBody>
        </p:sp>
        <p:sp>
          <p:nvSpPr>
            <p:cNvPr id="1403" name="Shape"/>
            <p:cNvSpPr/>
            <p:nvPr/>
          </p:nvSpPr>
          <p:spPr>
            <a:xfrm>
              <a:off x="2772856" y="1548478"/>
              <a:ext cx="3057776" cy="154082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1385" y="124"/>
                  </a:lnTo>
                  <a:lnTo>
                    <a:pt x="2710" y="317"/>
                  </a:lnTo>
                  <a:lnTo>
                    <a:pt x="3977" y="576"/>
                  </a:lnTo>
                  <a:lnTo>
                    <a:pt x="5187" y="896"/>
                  </a:lnTo>
                  <a:lnTo>
                    <a:pt x="6342" y="1273"/>
                  </a:lnTo>
                  <a:lnTo>
                    <a:pt x="7442" y="1705"/>
                  </a:lnTo>
                  <a:lnTo>
                    <a:pt x="8489" y="2187"/>
                  </a:lnTo>
                  <a:lnTo>
                    <a:pt x="9484" y="2716"/>
                  </a:lnTo>
                  <a:lnTo>
                    <a:pt x="10428" y="3287"/>
                  </a:lnTo>
                  <a:lnTo>
                    <a:pt x="11323" y="3897"/>
                  </a:lnTo>
                  <a:lnTo>
                    <a:pt x="12171" y="4542"/>
                  </a:lnTo>
                  <a:lnTo>
                    <a:pt x="12971" y="5219"/>
                  </a:lnTo>
                  <a:lnTo>
                    <a:pt x="13726" y="5924"/>
                  </a:lnTo>
                  <a:lnTo>
                    <a:pt x="14437" y="6652"/>
                  </a:lnTo>
                  <a:lnTo>
                    <a:pt x="15105" y="7400"/>
                  </a:lnTo>
                  <a:lnTo>
                    <a:pt x="15731" y="8165"/>
                  </a:lnTo>
                  <a:lnTo>
                    <a:pt x="16317" y="8942"/>
                  </a:lnTo>
                  <a:lnTo>
                    <a:pt x="16864" y="9728"/>
                  </a:lnTo>
                  <a:lnTo>
                    <a:pt x="17373" y="10519"/>
                  </a:lnTo>
                  <a:lnTo>
                    <a:pt x="17846" y="11312"/>
                  </a:lnTo>
                  <a:lnTo>
                    <a:pt x="18283" y="12102"/>
                  </a:lnTo>
                  <a:lnTo>
                    <a:pt x="18687" y="12885"/>
                  </a:lnTo>
                  <a:lnTo>
                    <a:pt x="19058" y="13659"/>
                  </a:lnTo>
                  <a:lnTo>
                    <a:pt x="19707" y="15161"/>
                  </a:lnTo>
                  <a:lnTo>
                    <a:pt x="20241" y="16578"/>
                  </a:lnTo>
                  <a:lnTo>
                    <a:pt x="20670" y="17879"/>
                  </a:lnTo>
                  <a:lnTo>
                    <a:pt x="21005" y="19035"/>
                  </a:lnTo>
                  <a:lnTo>
                    <a:pt x="21254" y="20015"/>
                  </a:lnTo>
                  <a:lnTo>
                    <a:pt x="21493" y="21090"/>
                  </a:lnTo>
                  <a:lnTo>
                    <a:pt x="21577" y="21499"/>
                  </a:lnTo>
                  <a:lnTo>
                    <a:pt x="21600" y="21600"/>
                  </a:lnTo>
                  <a:lnTo>
                    <a:pt x="21600" y="0"/>
                  </a:lnTo>
                  <a:close/>
                </a:path>
              </a:pathLst>
            </a:custGeom>
            <a:solidFill>
              <a:srgbClr val="FFC700"/>
            </a:solidFill>
            <a:ln w="12700" cap="flat">
              <a:noFill/>
              <a:miter lim="400000"/>
            </a:ln>
            <a:effectLst/>
          </p:spPr>
          <p:txBody>
            <a:bodyPr wrap="square" lIns="121917" tIns="121917" rIns="121917" bIns="121917" numCol="1" anchor="t">
              <a:noAutofit/>
            </a:bodyPr>
            <a:lstStyle/>
            <a:p>
              <a:pPr algn="l" defTabSz="1132840">
                <a:spcBef>
                  <a:spcPts val="3200"/>
                </a:spcBef>
                <a:defRPr sz="5600" cap="none" spc="448">
                  <a:solidFill>
                    <a:srgbClr val="000000"/>
                  </a:solidFill>
                  <a:latin typeface="Calibri"/>
                  <a:ea typeface="Calibri"/>
                  <a:cs typeface="Calibri"/>
                  <a:sym typeface="Calibri"/>
                </a:defRPr>
              </a:pPr>
              <a:endParaRPr/>
            </a:p>
          </p:txBody>
        </p:sp>
      </p:grpSp>
      <p:grpSp>
        <p:nvGrpSpPr>
          <p:cNvPr id="1409" name="Group"/>
          <p:cNvGrpSpPr/>
          <p:nvPr/>
        </p:nvGrpSpPr>
        <p:grpSpPr>
          <a:xfrm>
            <a:off x="22828953" y="380970"/>
            <a:ext cx="928772" cy="681067"/>
            <a:chOff x="0" y="0"/>
            <a:chExt cx="928770" cy="681065"/>
          </a:xfrm>
        </p:grpSpPr>
        <p:sp>
          <p:nvSpPr>
            <p:cNvPr id="1405" name="Shape"/>
            <p:cNvSpPr/>
            <p:nvPr/>
          </p:nvSpPr>
          <p:spPr>
            <a:xfrm>
              <a:off x="-1" y="0"/>
              <a:ext cx="928772" cy="681067"/>
            </a:xfrm>
            <a:custGeom>
              <a:avLst/>
              <a:gdLst/>
              <a:ahLst/>
              <a:cxnLst>
                <a:cxn ang="0">
                  <a:pos x="wd2" y="hd2"/>
                </a:cxn>
                <a:cxn ang="5400000">
                  <a:pos x="wd2" y="hd2"/>
                </a:cxn>
                <a:cxn ang="10800000">
                  <a:pos x="wd2" y="hd2"/>
                </a:cxn>
                <a:cxn ang="16200000">
                  <a:pos x="wd2" y="hd2"/>
                </a:cxn>
              </a:cxnLst>
              <a:rect l="0" t="0" r="r" b="b"/>
              <a:pathLst>
                <a:path w="21600" h="21600" extrusionOk="0">
                  <a:moveTo>
                    <a:pt x="16200" y="0"/>
                  </a:moveTo>
                  <a:lnTo>
                    <a:pt x="5400" y="0"/>
                  </a:lnTo>
                  <a:lnTo>
                    <a:pt x="0" y="10800"/>
                  </a:lnTo>
                  <a:lnTo>
                    <a:pt x="5400" y="21600"/>
                  </a:lnTo>
                  <a:lnTo>
                    <a:pt x="16200" y="21600"/>
                  </a:lnTo>
                  <a:lnTo>
                    <a:pt x="21600" y="10800"/>
                  </a:lnTo>
                  <a:lnTo>
                    <a:pt x="16200" y="0"/>
                  </a:lnTo>
                  <a:close/>
                </a:path>
              </a:pathLst>
            </a:custGeom>
            <a:solidFill>
              <a:srgbClr val="FDC608"/>
            </a:solidFill>
            <a:ln w="12700" cap="flat">
              <a:noFill/>
              <a:miter lim="400000"/>
            </a:ln>
            <a:effectLst/>
          </p:spPr>
          <p:txBody>
            <a:bodyPr wrap="square" lIns="121917" tIns="121917" rIns="121917" bIns="121917" numCol="1" anchor="t">
              <a:noAutofit/>
            </a:bodyPr>
            <a:lstStyle/>
            <a:p>
              <a:pPr algn="l" defTabSz="1132840">
                <a:spcBef>
                  <a:spcPts val="3200"/>
                </a:spcBef>
                <a:defRPr sz="5600" cap="none" spc="448">
                  <a:solidFill>
                    <a:srgbClr val="000000"/>
                  </a:solidFill>
                  <a:latin typeface="Calibri"/>
                  <a:ea typeface="Calibri"/>
                  <a:cs typeface="Calibri"/>
                  <a:sym typeface="Calibri"/>
                </a:defRPr>
              </a:pPr>
              <a:endParaRPr/>
            </a:p>
          </p:txBody>
        </p:sp>
        <p:sp>
          <p:nvSpPr>
            <p:cNvPr id="1406" name="Line"/>
            <p:cNvSpPr/>
            <p:nvPr/>
          </p:nvSpPr>
          <p:spPr>
            <a:xfrm flipH="1">
              <a:off x="367459" y="121402"/>
              <a:ext cx="1" cy="450747"/>
            </a:xfrm>
            <a:prstGeom prst="line">
              <a:avLst/>
            </a:prstGeom>
            <a:noFill/>
            <a:ln w="101600" cap="flat">
              <a:solidFill>
                <a:srgbClr val="3C3C3B"/>
              </a:solidFill>
              <a:prstDash val="solid"/>
              <a:round/>
            </a:ln>
            <a:effectLst/>
          </p:spPr>
          <p:txBody>
            <a:bodyPr wrap="square" lIns="121917" tIns="121917" rIns="121917" bIns="121917" numCol="1" anchor="t">
              <a:noAutofit/>
            </a:bodyPr>
            <a:lstStyle/>
            <a:p>
              <a:pPr algn="l" defTabSz="1132840">
                <a:spcBef>
                  <a:spcPts val="3200"/>
                </a:spcBef>
                <a:defRPr sz="1600" cap="none" spc="602">
                  <a:latin typeface="+mn-lt"/>
                  <a:ea typeface="+mn-ea"/>
                  <a:cs typeface="+mn-cs"/>
                  <a:sym typeface="Montserrat Light"/>
                </a:defRPr>
              </a:pPr>
              <a:endParaRPr/>
            </a:p>
          </p:txBody>
        </p:sp>
        <p:sp>
          <p:nvSpPr>
            <p:cNvPr id="1407" name="Shape"/>
            <p:cNvSpPr/>
            <p:nvPr/>
          </p:nvSpPr>
          <p:spPr>
            <a:xfrm>
              <a:off x="521681" y="280794"/>
              <a:ext cx="103453" cy="11795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5764" y="7369"/>
                  </a:lnTo>
                  <a:lnTo>
                    <a:pt x="14105" y="8659"/>
                  </a:lnTo>
                  <a:lnTo>
                    <a:pt x="11986" y="9827"/>
                  </a:lnTo>
                  <a:lnTo>
                    <a:pt x="6835" y="11905"/>
                  </a:lnTo>
                  <a:lnTo>
                    <a:pt x="3692" y="12571"/>
                  </a:lnTo>
                  <a:lnTo>
                    <a:pt x="0" y="12866"/>
                  </a:lnTo>
                  <a:lnTo>
                    <a:pt x="10128" y="14784"/>
                  </a:lnTo>
                  <a:lnTo>
                    <a:pt x="16698" y="17495"/>
                  </a:lnTo>
                  <a:lnTo>
                    <a:pt x="20319" y="20075"/>
                  </a:lnTo>
                  <a:lnTo>
                    <a:pt x="21600" y="21600"/>
                  </a:lnTo>
                  <a:lnTo>
                    <a:pt x="21600" y="0"/>
                  </a:lnTo>
                  <a:close/>
                </a:path>
              </a:pathLst>
            </a:custGeom>
            <a:solidFill>
              <a:srgbClr val="3C3C3B"/>
            </a:solidFill>
            <a:ln w="12700" cap="flat">
              <a:noFill/>
              <a:miter lim="400000"/>
            </a:ln>
            <a:effectLst/>
          </p:spPr>
          <p:txBody>
            <a:bodyPr wrap="square" lIns="121917" tIns="121917" rIns="121917" bIns="121917" numCol="1" anchor="t">
              <a:noAutofit/>
            </a:bodyPr>
            <a:lstStyle/>
            <a:p>
              <a:pPr algn="l" defTabSz="1132840">
                <a:spcBef>
                  <a:spcPts val="3200"/>
                </a:spcBef>
                <a:defRPr sz="5600" cap="none" spc="448">
                  <a:solidFill>
                    <a:srgbClr val="000000"/>
                  </a:solidFill>
                  <a:latin typeface="Calibri"/>
                  <a:ea typeface="Calibri"/>
                  <a:cs typeface="Calibri"/>
                  <a:sym typeface="Calibri"/>
                </a:defRPr>
              </a:pPr>
              <a:endParaRPr/>
            </a:p>
          </p:txBody>
        </p:sp>
        <p:sp>
          <p:nvSpPr>
            <p:cNvPr id="1408" name="Shape"/>
            <p:cNvSpPr/>
            <p:nvPr/>
          </p:nvSpPr>
          <p:spPr>
            <a:xfrm>
              <a:off x="464739" y="121416"/>
              <a:ext cx="160400" cy="8980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11103" y="3740"/>
                  </a:lnTo>
                  <a:lnTo>
                    <a:pt x="17613" y="10915"/>
                  </a:lnTo>
                  <a:lnTo>
                    <a:pt x="20716" y="18033"/>
                  </a:lnTo>
                  <a:lnTo>
                    <a:pt x="21600" y="21600"/>
                  </a:lnTo>
                  <a:lnTo>
                    <a:pt x="21600" y="0"/>
                  </a:lnTo>
                  <a:close/>
                </a:path>
              </a:pathLst>
            </a:custGeom>
            <a:solidFill>
              <a:srgbClr val="3C3C3B"/>
            </a:solidFill>
            <a:ln w="12700" cap="flat">
              <a:noFill/>
              <a:miter lim="400000"/>
            </a:ln>
            <a:effectLst/>
          </p:spPr>
          <p:txBody>
            <a:bodyPr wrap="square" lIns="121917" tIns="121917" rIns="121917" bIns="121917" numCol="1" anchor="t">
              <a:noAutofit/>
            </a:bodyPr>
            <a:lstStyle/>
            <a:p>
              <a:pPr algn="l" defTabSz="1132840">
                <a:spcBef>
                  <a:spcPts val="3200"/>
                </a:spcBef>
                <a:defRPr sz="5600" cap="none" spc="448">
                  <a:solidFill>
                    <a:srgbClr val="000000"/>
                  </a:solidFill>
                  <a:latin typeface="Calibri"/>
                  <a:ea typeface="Calibri"/>
                  <a:cs typeface="Calibri"/>
                  <a:sym typeface="Calibri"/>
                </a:defRPr>
              </a:pPr>
              <a:endParaRPr/>
            </a:p>
          </p:txBody>
        </p:sp>
      </p:grpSp>
      <p:sp>
        <p:nvSpPr>
          <p:cNvPr id="1410" name="data-driven insights"/>
          <p:cNvSpPr txBox="1">
            <a:spLocks noGrp="1"/>
          </p:cNvSpPr>
          <p:nvPr>
            <p:ph type="body" sz="quarter" idx="21"/>
          </p:nvPr>
        </p:nvSpPr>
        <p:spPr>
          <a:xfrm>
            <a:off x="2531778" y="5288281"/>
            <a:ext cx="19320444" cy="3276599"/>
          </a:xfrm>
          <a:prstGeom prst="rect">
            <a:avLst/>
          </a:prstGeom>
        </p:spPr>
        <p:txBody>
          <a:bodyPr lIns="45718" tIns="45718" rIns="45718" bIns="45718">
            <a:spAutoFit/>
          </a:bodyPr>
          <a:lstStyle>
            <a:lvl1pPr marL="0" indent="0" defTabSz="521437">
              <a:lnSpc>
                <a:spcPct val="90000"/>
              </a:lnSpc>
              <a:spcBef>
                <a:spcPts val="0"/>
              </a:spcBef>
              <a:buSzTx/>
              <a:buFontTx/>
              <a:buNone/>
              <a:defRPr sz="10000" cap="all" spc="5500">
                <a:solidFill>
                  <a:srgbClr val="53585F"/>
                </a:solidFill>
                <a:latin typeface="+mj-lt"/>
                <a:ea typeface="+mj-ea"/>
                <a:cs typeface="+mj-cs"/>
                <a:sym typeface="Montserrat"/>
              </a:defRPr>
            </a:lvl1pPr>
          </a:lstStyle>
          <a:p>
            <a:r>
              <a:t>data-driven insights</a:t>
            </a:r>
          </a:p>
        </p:txBody>
      </p:sp>
      <p:sp>
        <p:nvSpPr>
          <p:cNvPr id="141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x">
  <p:cSld name="Title">
    <p:bg>
      <p:bgPr>
        <a:solidFill>
          <a:srgbClr val="FFFFFF"/>
        </a:solidFill>
        <a:effectLst/>
      </p:bgPr>
    </p:bg>
    <p:spTree>
      <p:nvGrpSpPr>
        <p:cNvPr id="1" name=""/>
        <p:cNvGrpSpPr/>
        <p:nvPr/>
      </p:nvGrpSpPr>
      <p:grpSpPr>
        <a:xfrm>
          <a:off x="0" y="0"/>
          <a:ext cx="0" cy="0"/>
          <a:chOff x="0" y="0"/>
          <a:chExt cx="0" cy="0"/>
        </a:xfrm>
      </p:grpSpPr>
      <p:sp>
        <p:nvSpPr>
          <p:cNvPr id="1437" name="Author and Date"/>
          <p:cNvSpPr txBox="1">
            <a:spLocks noGrp="1"/>
          </p:cNvSpPr>
          <p:nvPr>
            <p:ph type="body" sz="quarter" idx="21" hasCustomPrompt="1"/>
          </p:nvPr>
        </p:nvSpPr>
        <p:spPr>
          <a:xfrm>
            <a:off x="1201340" y="11859862"/>
            <a:ext cx="21971003" cy="636979"/>
          </a:xfrm>
          <a:prstGeom prst="rect">
            <a:avLst/>
          </a:prstGeom>
        </p:spPr>
        <p:txBody>
          <a:bodyPr lIns="45719" tIns="45719" rIns="45719" bIns="45719">
            <a:normAutofit/>
          </a:bodyPr>
          <a:lstStyle>
            <a:lvl1pPr marL="0" indent="0" defTabSz="825500">
              <a:spcBef>
                <a:spcPts val="0"/>
              </a:spcBef>
              <a:buSzTx/>
              <a:buFontTx/>
              <a:buNone/>
              <a:defRPr sz="3600" b="1">
                <a:latin typeface="Helvetica Neue"/>
                <a:ea typeface="Helvetica Neue"/>
                <a:cs typeface="Helvetica Neue"/>
                <a:sym typeface="Helvetica Neue"/>
              </a:defRPr>
            </a:lvl1pPr>
          </a:lstStyle>
          <a:p>
            <a:r>
              <a:t>Author and Date</a:t>
            </a:r>
          </a:p>
        </p:txBody>
      </p:sp>
      <p:sp>
        <p:nvSpPr>
          <p:cNvPr id="1438" name="Presentation Title"/>
          <p:cNvSpPr txBox="1">
            <a:spLocks noGrp="1"/>
          </p:cNvSpPr>
          <p:nvPr>
            <p:ph type="title" hasCustomPrompt="1"/>
          </p:nvPr>
        </p:nvSpPr>
        <p:spPr>
          <a:xfrm>
            <a:off x="1206496" y="2574991"/>
            <a:ext cx="21971004" cy="4648201"/>
          </a:xfrm>
          <a:prstGeom prst="rect">
            <a:avLst/>
          </a:prstGeom>
        </p:spPr>
        <p:txBody>
          <a:bodyPr lIns="50800" tIns="50800" rIns="50800" bIns="50800" anchor="b"/>
          <a:lstStyle>
            <a:lvl1pPr defTabSz="2438338">
              <a:lnSpc>
                <a:spcPct val="80000"/>
              </a:lnSpc>
              <a:defRPr sz="11600" b="1" cap="none" spc="-232">
                <a:latin typeface="Helvetica Neue"/>
                <a:ea typeface="Helvetica Neue"/>
                <a:cs typeface="Helvetica Neue"/>
                <a:sym typeface="Helvetica Neue"/>
              </a:defRPr>
            </a:lvl1pPr>
          </a:lstStyle>
          <a:p>
            <a:r>
              <a:t>Presentation Title</a:t>
            </a:r>
          </a:p>
        </p:txBody>
      </p:sp>
      <p:sp>
        <p:nvSpPr>
          <p:cNvPr id="1439" name="Body Level One…"/>
          <p:cNvSpPr txBox="1">
            <a:spLocks noGrp="1"/>
          </p:cNvSpPr>
          <p:nvPr>
            <p:ph type="body" sz="quarter" idx="1" hasCustomPrompt="1"/>
          </p:nvPr>
        </p:nvSpPr>
        <p:spPr>
          <a:xfrm>
            <a:off x="1201342" y="7223190"/>
            <a:ext cx="21971001" cy="1905001"/>
          </a:xfrm>
          <a:prstGeom prst="rect">
            <a:avLst/>
          </a:prstGeom>
        </p:spPr>
        <p:txBody>
          <a:bodyPr lIns="50800" tIns="50800" rIns="50800" bIns="50800">
            <a:normAutofit/>
          </a:bodyPr>
          <a:lstStyle>
            <a:lvl1pPr marL="0" indent="0" defTabSz="825500">
              <a:spcBef>
                <a:spcPts val="0"/>
              </a:spcBef>
              <a:buSzTx/>
              <a:buFontTx/>
              <a:buNone/>
              <a:defRPr sz="5500" b="1">
                <a:latin typeface="Helvetica Neue"/>
                <a:ea typeface="Helvetica Neue"/>
                <a:cs typeface="Helvetica Neue"/>
                <a:sym typeface="Helvetica Neue"/>
              </a:defRPr>
            </a:lvl1pPr>
            <a:lvl2pPr marL="0" indent="457200" defTabSz="825500">
              <a:spcBef>
                <a:spcPts val="0"/>
              </a:spcBef>
              <a:buSzTx/>
              <a:buFontTx/>
              <a:buNone/>
              <a:defRPr sz="5500" b="1">
                <a:latin typeface="Helvetica Neue"/>
                <a:ea typeface="Helvetica Neue"/>
                <a:cs typeface="Helvetica Neue"/>
                <a:sym typeface="Helvetica Neue"/>
              </a:defRPr>
            </a:lvl2pPr>
            <a:lvl3pPr marL="0" indent="914400" defTabSz="825500">
              <a:spcBef>
                <a:spcPts val="0"/>
              </a:spcBef>
              <a:buSzTx/>
              <a:buFontTx/>
              <a:buNone/>
              <a:defRPr sz="5500" b="1">
                <a:latin typeface="Helvetica Neue"/>
                <a:ea typeface="Helvetica Neue"/>
                <a:cs typeface="Helvetica Neue"/>
                <a:sym typeface="Helvetica Neue"/>
              </a:defRPr>
            </a:lvl3pPr>
            <a:lvl4pPr marL="0" indent="1371600" defTabSz="825500">
              <a:spcBef>
                <a:spcPts val="0"/>
              </a:spcBef>
              <a:buSzTx/>
              <a:buFontTx/>
              <a:buNone/>
              <a:defRPr sz="5500" b="1">
                <a:latin typeface="Helvetica Neue"/>
                <a:ea typeface="Helvetica Neue"/>
                <a:cs typeface="Helvetica Neue"/>
                <a:sym typeface="Helvetica Neue"/>
              </a:defRPr>
            </a:lvl4pPr>
            <a:lvl5pPr marL="0" indent="1828800" defTabSz="825500">
              <a:spcBef>
                <a:spcPts val="0"/>
              </a:spcBef>
              <a:buSzTx/>
              <a:buFontTx/>
              <a:buNone/>
              <a:defRPr sz="5500" b="1">
                <a:latin typeface="Helvetica Neue"/>
                <a:ea typeface="Helvetica Neue"/>
                <a:cs typeface="Helvetica Neue"/>
                <a:sym typeface="Helvetica Neue"/>
              </a:defRPr>
            </a:lvl5pPr>
          </a:lstStyle>
          <a:p>
            <a:r>
              <a:t>Presentation Subtitle</a:t>
            </a:r>
          </a:p>
          <a:p>
            <a:pPr lvl="1"/>
            <a:endParaRPr/>
          </a:p>
          <a:p>
            <a:pPr lvl="2"/>
            <a:endParaRPr/>
          </a:p>
          <a:p>
            <a:pPr lvl="3"/>
            <a:endParaRPr/>
          </a:p>
          <a:p>
            <a:pPr lvl="4"/>
            <a:endParaRPr/>
          </a:p>
        </p:txBody>
      </p:sp>
      <p:sp>
        <p:nvSpPr>
          <p:cNvPr id="1440" name="Slide Number"/>
          <p:cNvSpPr txBox="1">
            <a:spLocks noGrp="1"/>
          </p:cNvSpPr>
          <p:nvPr>
            <p:ph type="sldNum" sz="quarter" idx="2"/>
          </p:nvPr>
        </p:nvSpPr>
        <p:spPr>
          <a:xfrm>
            <a:off x="12001499" y="13080999"/>
            <a:ext cx="368505" cy="374600"/>
          </a:xfrm>
          <a:prstGeom prst="rect">
            <a:avLst/>
          </a:prstGeom>
        </p:spPr>
        <p:txBody>
          <a:bodyPr lIns="50800" tIns="50800" rIns="50800" bIns="50800" anchor="b"/>
          <a:lstStyle>
            <a:lvl1pPr algn="ctr" defTabSz="584200">
              <a:defRPr sz="1800" spc="0">
                <a:solidFill>
                  <a:srgbClr val="000000"/>
                </a:solidFill>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chart 3 fixed">
    <p:bg>
      <p:bgPr>
        <a:solidFill>
          <a:srgbClr val="FFFFFF"/>
        </a:solidFill>
        <a:effectLst/>
      </p:bgPr>
    </p:bg>
    <p:spTree>
      <p:nvGrpSpPr>
        <p:cNvPr id="1" name=""/>
        <p:cNvGrpSpPr/>
        <p:nvPr/>
      </p:nvGrpSpPr>
      <p:grpSpPr>
        <a:xfrm>
          <a:off x="0" y="0"/>
          <a:ext cx="0" cy="0"/>
          <a:chOff x="0" y="0"/>
          <a:chExt cx="0" cy="0"/>
        </a:xfrm>
      </p:grpSpPr>
      <p:pic>
        <p:nvPicPr>
          <p:cNvPr id="108" name="Image" descr="Image"/>
          <p:cNvPicPr>
            <a:picLocks noChangeAspect="1"/>
          </p:cNvPicPr>
          <p:nvPr/>
        </p:nvPicPr>
        <p:blipFill>
          <a:blip r:embed="rId2">
            <a:alphaModFix amt="40000"/>
          </a:blip>
          <a:srcRect l="1135" t="12288" r="1788" b="11591"/>
          <a:stretch>
            <a:fillRect/>
          </a:stretch>
        </p:blipFill>
        <p:spPr>
          <a:xfrm>
            <a:off x="-26192" y="1558976"/>
            <a:ext cx="24436383" cy="12158594"/>
          </a:xfrm>
          <a:prstGeom prst="rect">
            <a:avLst/>
          </a:prstGeom>
          <a:ln w="12700">
            <a:miter lim="400000"/>
          </a:ln>
        </p:spPr>
      </p:pic>
      <p:pic>
        <p:nvPicPr>
          <p:cNvPr id="109" name="Image" descr="Image"/>
          <p:cNvPicPr>
            <a:picLocks noChangeAspect="1"/>
          </p:cNvPicPr>
          <p:nvPr/>
        </p:nvPicPr>
        <p:blipFill>
          <a:blip r:embed="rId3">
            <a:alphaModFix amt="1748"/>
          </a:blip>
          <a:stretch>
            <a:fillRect/>
          </a:stretch>
        </p:blipFill>
        <p:spPr>
          <a:xfrm>
            <a:off x="-4493335" y="1863397"/>
            <a:ext cx="13914276" cy="11549821"/>
          </a:xfrm>
          <a:prstGeom prst="rect">
            <a:avLst/>
          </a:prstGeom>
          <a:ln w="12700">
            <a:miter lim="400000"/>
          </a:ln>
        </p:spPr>
      </p:pic>
      <p:pic>
        <p:nvPicPr>
          <p:cNvPr id="110" name="Image" descr="Image"/>
          <p:cNvPicPr>
            <a:picLocks noChangeAspect="1"/>
          </p:cNvPicPr>
          <p:nvPr/>
        </p:nvPicPr>
        <p:blipFill>
          <a:blip r:embed="rId4"/>
          <a:stretch>
            <a:fillRect/>
          </a:stretch>
        </p:blipFill>
        <p:spPr>
          <a:xfrm>
            <a:off x="412984" y="385133"/>
            <a:ext cx="986571" cy="818923"/>
          </a:xfrm>
          <a:prstGeom prst="rect">
            <a:avLst/>
          </a:prstGeom>
          <a:ln w="12700">
            <a:miter lim="400000"/>
          </a:ln>
        </p:spPr>
      </p:pic>
      <p:sp>
        <p:nvSpPr>
          <p:cNvPr id="111" name="Slide Number"/>
          <p:cNvSpPr txBox="1">
            <a:spLocks noGrp="1"/>
          </p:cNvSpPr>
          <p:nvPr>
            <p:ph type="sldNum" sz="quarter" idx="2"/>
          </p:nvPr>
        </p:nvSpPr>
        <p:spPr>
          <a:xfrm>
            <a:off x="23681472" y="12934354"/>
            <a:ext cx="421997" cy="434976"/>
          </a:xfrm>
          <a:prstGeom prst="rect">
            <a:avLst/>
          </a:prstGeom>
        </p:spPr>
        <p:txBody>
          <a:bodyPr lIns="71437" tIns="71437" rIns="71437" bIns="71437" anchor="t"/>
          <a:lstStyle>
            <a:lvl1pPr algn="ctr" defTabSz="821531">
              <a:defRPr sz="1700" spc="0">
                <a:solidFill>
                  <a:srgbClr val="000000"/>
                </a:solidFill>
                <a:latin typeface="+mn-lt"/>
                <a:ea typeface="+mn-ea"/>
                <a:cs typeface="+mn-cs"/>
                <a:sym typeface="Montserrat Light"/>
              </a:defRPr>
            </a:lvl1pPr>
          </a:lstStyle>
          <a:p>
            <a:fld id="{86CB4B4D-7CA3-9044-876B-883B54F8677D}" type="slidenum">
              <a:t>‹#›</a:t>
            </a:fld>
            <a:endParaRPr/>
          </a:p>
        </p:txBody>
      </p:sp>
      <p:sp>
        <p:nvSpPr>
          <p:cNvPr id="112" name="PRESENTATION TITLE COPY GOES ON HERE"/>
          <p:cNvSpPr txBox="1">
            <a:spLocks noGrp="1"/>
          </p:cNvSpPr>
          <p:nvPr>
            <p:ph type="body" sz="quarter" idx="21"/>
          </p:nvPr>
        </p:nvSpPr>
        <p:spPr>
          <a:xfrm>
            <a:off x="18700839" y="589807"/>
            <a:ext cx="5168723" cy="409576"/>
          </a:xfrm>
          <a:prstGeom prst="rect">
            <a:avLst/>
          </a:prstGeom>
        </p:spPr>
        <p:txBody>
          <a:bodyPr wrap="none" lIns="71437" tIns="71437" rIns="71437" bIns="71437" anchor="ctr">
            <a:spAutoFit/>
          </a:bodyPr>
          <a:lstStyle>
            <a:lvl1pPr marL="0" indent="0" algn="r" defTabSz="457200">
              <a:lnSpc>
                <a:spcPct val="90000"/>
              </a:lnSpc>
              <a:spcBef>
                <a:spcPts val="3200"/>
              </a:spcBef>
              <a:buSzTx/>
              <a:buFontTx/>
              <a:buNone/>
              <a:defRPr sz="1600" spc="128">
                <a:solidFill>
                  <a:srgbClr val="777F8B"/>
                </a:solidFill>
                <a:latin typeface="+mj-lt"/>
                <a:ea typeface="+mj-ea"/>
                <a:cs typeface="+mj-cs"/>
                <a:sym typeface="Montserrat"/>
              </a:defRPr>
            </a:lvl1pPr>
          </a:lstStyle>
          <a:p>
            <a:r>
              <a:t>PRESENTATION TITLE COPY GOES ON HERE</a:t>
            </a:r>
          </a:p>
        </p:txBody>
      </p:sp>
      <p:sp>
        <p:nvSpPr>
          <p:cNvPr id="113" name="Title Text"/>
          <p:cNvSpPr txBox="1">
            <a:spLocks noGrp="1"/>
          </p:cNvSpPr>
          <p:nvPr>
            <p:ph type="body" sz="quarter" idx="22"/>
          </p:nvPr>
        </p:nvSpPr>
        <p:spPr>
          <a:xfrm>
            <a:off x="1782541" y="342653"/>
            <a:ext cx="16770351" cy="929284"/>
          </a:xfrm>
          <a:prstGeom prst="rect">
            <a:avLst/>
          </a:prstGeom>
        </p:spPr>
        <p:txBody>
          <a:bodyPr lIns="71437" tIns="71437" rIns="71437" bIns="71437" anchor="ctr">
            <a:normAutofit/>
          </a:bodyPr>
          <a:lstStyle>
            <a:lvl1pPr marL="0" indent="0" defTabSz="825500">
              <a:lnSpc>
                <a:spcPct val="90000"/>
              </a:lnSpc>
              <a:spcBef>
                <a:spcPts val="0"/>
              </a:spcBef>
              <a:buSzTx/>
              <a:buFontTx/>
              <a:buNone/>
              <a:defRPr sz="3700" cap="all" spc="481">
                <a:solidFill>
                  <a:srgbClr val="53585F"/>
                </a:solidFill>
                <a:latin typeface="+mj-lt"/>
                <a:ea typeface="+mj-ea"/>
                <a:cs typeface="+mj-cs"/>
                <a:sym typeface="Montserrat"/>
              </a:defRPr>
            </a:lvl1pPr>
          </a:lstStyle>
          <a:p>
            <a:r>
              <a:t>Title Text</a:t>
            </a:r>
          </a:p>
        </p:txBody>
      </p:sp>
      <p:sp>
        <p:nvSpPr>
          <p:cNvPr id="114" name="Options AND FIXED COSTS"/>
          <p:cNvSpPr txBox="1">
            <a:spLocks noGrp="1"/>
          </p:cNvSpPr>
          <p:nvPr>
            <p:ph type="body" sz="quarter" idx="23"/>
          </p:nvPr>
        </p:nvSpPr>
        <p:spPr>
          <a:xfrm>
            <a:off x="1640980" y="2828888"/>
            <a:ext cx="19376398" cy="761263"/>
          </a:xfrm>
          <a:prstGeom prst="rect">
            <a:avLst/>
          </a:prstGeom>
        </p:spPr>
        <p:txBody>
          <a:bodyPr lIns="38100" tIns="38100" rIns="38100" bIns="38100" anchor="ctr"/>
          <a:lstStyle>
            <a:lvl1pPr marL="0" indent="0" defTabSz="457200">
              <a:lnSpc>
                <a:spcPts val="4400"/>
              </a:lnSpc>
              <a:spcBef>
                <a:spcPts val="0"/>
              </a:spcBef>
              <a:buSzTx/>
              <a:buFontTx/>
              <a:buNone/>
              <a:tabLst>
                <a:tab pos="1066800" algn="l"/>
              </a:tabLst>
              <a:defRPr sz="3700" cap="all">
                <a:latin typeface="+mj-lt"/>
                <a:ea typeface="+mj-ea"/>
                <a:cs typeface="+mj-cs"/>
                <a:sym typeface="Montserrat"/>
              </a:defRPr>
            </a:lvl1pPr>
          </a:lstStyle>
          <a:p>
            <a:r>
              <a:t>Options AND FIXED COSTS</a:t>
            </a:r>
          </a:p>
        </p:txBody>
      </p:sp>
      <p:sp>
        <p:nvSpPr>
          <p:cNvPr id="115" name="Change Management Should circumstances arise that could lead to changes in the project scope, activities or timeline, FeverBee will meet with your organization’s engagement leadership to discuss the situation and then document any agreed-upon changes in "/>
          <p:cNvSpPr txBox="1">
            <a:spLocks noGrp="1"/>
          </p:cNvSpPr>
          <p:nvPr>
            <p:ph type="body" sz="quarter" idx="24"/>
          </p:nvPr>
        </p:nvSpPr>
        <p:spPr>
          <a:xfrm>
            <a:off x="1729052" y="9446548"/>
            <a:ext cx="20468696" cy="2313941"/>
          </a:xfrm>
          <a:prstGeom prst="rect">
            <a:avLst/>
          </a:prstGeom>
        </p:spPr>
        <p:txBody>
          <a:bodyPr lIns="45719" tIns="45719" rIns="45719" bIns="45719">
            <a:spAutoFit/>
          </a:bodyPr>
          <a:lstStyle/>
          <a:p>
            <a:pPr marL="0" indent="0" defTabSz="821531">
              <a:spcBef>
                <a:spcPts val="5900"/>
              </a:spcBef>
              <a:buSzTx/>
              <a:buFontTx/>
              <a:buNone/>
              <a:defRPr sz="2600">
                <a:solidFill>
                  <a:srgbClr val="53585F"/>
                </a:solidFill>
                <a:latin typeface="+mn-lt"/>
                <a:ea typeface="+mn-ea"/>
                <a:cs typeface="+mn-cs"/>
                <a:sym typeface="Montserrat Light"/>
              </a:defRPr>
            </a:pPr>
            <a:r>
              <a:rPr>
                <a:latin typeface="+mj-lt"/>
                <a:ea typeface="+mj-ea"/>
                <a:cs typeface="+mj-cs"/>
                <a:sym typeface="Montserrat"/>
              </a:rPr>
              <a:t>Change Management</a:t>
            </a:r>
            <a:br/>
            <a:r>
              <a:t>Should circumstances arise that could lead to changes in the project scope, activities or timeline, FeverBee will meet with your organization’s engagement leadership to discuss the situation and then document any agreed-upon changes in a Change Order.  All change orders must be reviewed and approved by both parties in writing prior to proceeding with any changes to the contract.</a:t>
            </a:r>
          </a:p>
        </p:txBody>
      </p:sp>
      <p:sp>
        <p:nvSpPr>
          <p:cNvPr id="116" name="* Costs do not include reasonable out-of-pocket expenses such as travel, meals or accommodations which will be billed as incurred with prior approval from the Client"/>
          <p:cNvSpPr txBox="1">
            <a:spLocks noGrp="1"/>
          </p:cNvSpPr>
          <p:nvPr>
            <p:ph type="body" sz="quarter" idx="25"/>
          </p:nvPr>
        </p:nvSpPr>
        <p:spPr>
          <a:xfrm>
            <a:off x="1320397" y="12294293"/>
            <a:ext cx="20455996" cy="409576"/>
          </a:xfrm>
          <a:prstGeom prst="rect">
            <a:avLst/>
          </a:prstGeom>
        </p:spPr>
        <p:txBody>
          <a:bodyPr lIns="71437" tIns="71437" rIns="71437" bIns="71437" anchor="ctr">
            <a:spAutoFit/>
          </a:bodyPr>
          <a:lstStyle>
            <a:lvl1pPr marL="0" indent="0" algn="ctr" defTabSz="457200">
              <a:lnSpc>
                <a:spcPct val="90000"/>
              </a:lnSpc>
              <a:spcBef>
                <a:spcPts val="3200"/>
              </a:spcBef>
              <a:buSzTx/>
              <a:buFontTx/>
              <a:buNone/>
              <a:defRPr sz="1600" spc="128">
                <a:solidFill>
                  <a:srgbClr val="777F8B"/>
                </a:solidFill>
                <a:latin typeface="+mj-lt"/>
                <a:ea typeface="+mj-ea"/>
                <a:cs typeface="+mj-cs"/>
                <a:sym typeface="Montserrat"/>
              </a:defRPr>
            </a:lvl1pPr>
          </a:lstStyle>
          <a:p>
            <a:r>
              <a:t>* Costs do not include reasonable out-of-pocket expenses such as travel, meals or accommodations which will be billed as incurred with prior approval from the Client</a:t>
            </a:r>
          </a:p>
        </p:txBody>
      </p:sp>
      <p:graphicFrame>
        <p:nvGraphicFramePr>
          <p:cNvPr id="117" name="Table"/>
          <p:cNvGraphicFramePr/>
          <p:nvPr/>
        </p:nvGraphicFramePr>
        <p:xfrm>
          <a:off x="1782541" y="4497660"/>
          <a:ext cx="20455996" cy="4720680"/>
        </p:xfrm>
        <a:graphic>
          <a:graphicData uri="http://schemas.openxmlformats.org/drawingml/2006/table">
            <a:tbl>
              <a:tblPr firstRow="1" bandRow="1">
                <a:tableStyleId>{4C3C2611-4C71-4FC5-86AE-919BDF0F9419}</a:tableStyleId>
              </a:tblPr>
              <a:tblGrid>
                <a:gridCol w="10227997">
                  <a:extLst>
                    <a:ext uri="{9D8B030D-6E8A-4147-A177-3AD203B41FA5}">
                      <a16:colId xmlns:a16="http://schemas.microsoft.com/office/drawing/2014/main" val="20000"/>
                    </a:ext>
                  </a:extLst>
                </a:gridCol>
                <a:gridCol w="10227997">
                  <a:extLst>
                    <a:ext uri="{9D8B030D-6E8A-4147-A177-3AD203B41FA5}">
                      <a16:colId xmlns:a16="http://schemas.microsoft.com/office/drawing/2014/main" val="20001"/>
                    </a:ext>
                  </a:extLst>
                </a:gridCol>
              </a:tblGrid>
              <a:tr h="1221963">
                <a:tc>
                  <a:txBody>
                    <a:bodyPr/>
                    <a:lstStyle/>
                    <a:p>
                      <a:pPr marL="25400" indent="127000" algn="l" defTabSz="457200">
                        <a:lnSpc>
                          <a:spcPts val="2600"/>
                        </a:lnSpc>
                        <a:tabLst>
                          <a:tab pos="1066800" algn="l"/>
                        </a:tabLst>
                        <a:defRPr sz="1800" b="0" spc="0">
                          <a:solidFill>
                            <a:srgbClr val="000000"/>
                          </a:solidFill>
                        </a:defRPr>
                      </a:pPr>
                      <a:r>
                        <a:rPr sz="2200" spc="110">
                          <a:latin typeface="+mj-lt"/>
                          <a:ea typeface="+mj-ea"/>
                          <a:cs typeface="+mj-cs"/>
                        </a:rPr>
                        <a:t>Consultancy Options</a:t>
                      </a:r>
                    </a:p>
                  </a:txBody>
                  <a:tcPr marL="190500" marR="190500" marT="190500" marB="190500" horzOverflow="overflow">
                    <a:lnL w="0">
                      <a:miter lim="400000"/>
                    </a:lnL>
                    <a:lnR w="0">
                      <a:miter lim="400000"/>
                    </a:lnR>
                    <a:lnT w="0">
                      <a:miter lim="400000"/>
                    </a:lnT>
                    <a:lnB w="0">
                      <a:miter lim="400000"/>
                    </a:lnB>
                    <a:solidFill>
                      <a:srgbClr val="FFC601"/>
                    </a:solidFill>
                  </a:tcPr>
                </a:tc>
                <a:tc>
                  <a:txBody>
                    <a:bodyPr/>
                    <a:lstStyle/>
                    <a:p>
                      <a:pPr marL="25400" indent="127000" algn="l" defTabSz="457200">
                        <a:lnSpc>
                          <a:spcPts val="2600"/>
                        </a:lnSpc>
                        <a:tabLst>
                          <a:tab pos="1066800" algn="l"/>
                        </a:tabLst>
                        <a:defRPr sz="1800" b="0" spc="0">
                          <a:solidFill>
                            <a:srgbClr val="000000"/>
                          </a:solidFill>
                        </a:defRPr>
                      </a:pPr>
                      <a:r>
                        <a:rPr sz="2200" spc="110">
                          <a:latin typeface="+mj-lt"/>
                          <a:ea typeface="+mj-ea"/>
                          <a:cs typeface="+mj-cs"/>
                        </a:rPr>
                        <a:t>Fixed Cost * and Duration</a:t>
                      </a:r>
                    </a:p>
                  </a:txBody>
                  <a:tcPr marL="190500" marR="190500" marT="190500" marB="190500" horzOverflow="overflow">
                    <a:lnL w="0">
                      <a:miter lim="400000"/>
                    </a:lnL>
                    <a:lnR w="0">
                      <a:miter lim="400000"/>
                    </a:lnR>
                    <a:lnT w="0">
                      <a:miter lim="400000"/>
                    </a:lnT>
                    <a:lnB w="0">
                      <a:miter lim="400000"/>
                    </a:lnB>
                    <a:solidFill>
                      <a:srgbClr val="FFC601"/>
                    </a:solidFill>
                  </a:tcPr>
                </a:tc>
                <a:extLst>
                  <a:ext uri="{0D108BD9-81ED-4DB2-BD59-A6C34878D82A}">
                    <a16:rowId xmlns:a16="http://schemas.microsoft.com/office/drawing/2014/main" val="10000"/>
                  </a:ext>
                </a:extLst>
              </a:tr>
              <a:tr h="1221963">
                <a:tc>
                  <a:txBody>
                    <a:bodyPr/>
                    <a:lstStyle/>
                    <a:p>
                      <a:pPr marL="25400" indent="127000" algn="l" defTabSz="821531">
                        <a:spcBef>
                          <a:spcPts val="5900"/>
                        </a:spcBef>
                        <a:defRPr sz="1800" spc="0"/>
                      </a:pPr>
                      <a:r>
                        <a:rPr sz="2600">
                          <a:solidFill>
                            <a:srgbClr val="53585F"/>
                          </a:solidFill>
                          <a:latin typeface="+mn-lt"/>
                          <a:ea typeface="+mn-ea"/>
                          <a:cs typeface="+mn-cs"/>
                          <a:sym typeface="Montserrat Light"/>
                        </a:rPr>
                        <a:t>Community Health Check and Analysis report</a:t>
                      </a:r>
                    </a:p>
                  </a:txBody>
                  <a:tcPr marL="190500" marR="190500" marT="190500" marB="190500" horzOverflow="overflow">
                    <a:lnL w="0">
                      <a:miter lim="400000"/>
                    </a:lnL>
                    <a:lnR w="0">
                      <a:miter lim="400000"/>
                    </a:lnR>
                    <a:lnT w="0">
                      <a:miter lim="400000"/>
                    </a:lnT>
                    <a:lnB w="0">
                      <a:miter lim="400000"/>
                    </a:lnB>
                    <a:solidFill>
                      <a:srgbClr val="DCDEE0"/>
                    </a:solidFill>
                  </a:tcPr>
                </a:tc>
                <a:tc>
                  <a:txBody>
                    <a:bodyPr/>
                    <a:lstStyle/>
                    <a:p>
                      <a:pPr marL="25400" indent="127000" algn="l" defTabSz="821531">
                        <a:spcBef>
                          <a:spcPts val="5900"/>
                        </a:spcBef>
                        <a:defRPr sz="1800" spc="0"/>
                      </a:pPr>
                      <a:r>
                        <a:rPr sz="2600">
                          <a:solidFill>
                            <a:srgbClr val="53585F"/>
                          </a:solidFill>
                          <a:latin typeface="+mn-lt"/>
                          <a:ea typeface="+mn-ea"/>
                          <a:cs typeface="+mn-cs"/>
                          <a:sym typeface="Montserrat Light"/>
                        </a:rPr>
                        <a:t>£18,000 (excluding VAT)</a:t>
                      </a:r>
                    </a:p>
                  </a:txBody>
                  <a:tcPr marL="190500" marR="190500" marT="190500" marB="190500" horzOverflow="overflow">
                    <a:lnL w="0">
                      <a:miter lim="400000"/>
                    </a:lnL>
                    <a:lnR w="0">
                      <a:miter lim="400000"/>
                    </a:lnR>
                    <a:lnT w="0">
                      <a:miter lim="400000"/>
                    </a:lnT>
                    <a:lnB w="0">
                      <a:miter lim="400000"/>
                    </a:lnB>
                    <a:solidFill>
                      <a:srgbClr val="DCDEE0"/>
                    </a:solidFill>
                  </a:tcPr>
                </a:tc>
                <a:extLst>
                  <a:ext uri="{0D108BD9-81ED-4DB2-BD59-A6C34878D82A}">
                    <a16:rowId xmlns:a16="http://schemas.microsoft.com/office/drawing/2014/main" val="10001"/>
                  </a:ext>
                </a:extLst>
              </a:tr>
              <a:tr h="1054788">
                <a:tc>
                  <a:txBody>
                    <a:bodyPr/>
                    <a:lstStyle/>
                    <a:p>
                      <a:pPr marL="25400" indent="127000" algn="l" defTabSz="821531">
                        <a:spcBef>
                          <a:spcPts val="5900"/>
                        </a:spcBef>
                        <a:defRPr sz="1800" spc="0"/>
                      </a:pPr>
                      <a:r>
                        <a:rPr sz="2600">
                          <a:solidFill>
                            <a:srgbClr val="53585F"/>
                          </a:solidFill>
                          <a:latin typeface="+mn-lt"/>
                          <a:ea typeface="+mn-ea"/>
                          <a:cs typeface="+mn-cs"/>
                          <a:sym typeface="Montserrat Light"/>
                        </a:rPr>
                        <a:t>In-Depth Community Strategy Support services</a:t>
                      </a:r>
                    </a:p>
                  </a:txBody>
                  <a:tcPr marL="190500" marR="190500" marT="190500" marB="190500" horzOverflow="overflow">
                    <a:lnL w="0">
                      <a:miter lim="400000"/>
                    </a:lnL>
                    <a:lnR w="0">
                      <a:miter lim="400000"/>
                    </a:lnR>
                    <a:lnT w="0">
                      <a:miter lim="400000"/>
                    </a:lnT>
                    <a:lnB w="12700">
                      <a:solidFill>
                        <a:srgbClr val="FFFFFF"/>
                      </a:solidFill>
                    </a:lnB>
                    <a:solidFill>
                      <a:srgbClr val="FFFFFF"/>
                    </a:solidFill>
                  </a:tcPr>
                </a:tc>
                <a:tc>
                  <a:txBody>
                    <a:bodyPr/>
                    <a:lstStyle/>
                    <a:p>
                      <a:pPr marL="25400" indent="127000" algn="l" defTabSz="821531">
                        <a:spcBef>
                          <a:spcPts val="5900"/>
                        </a:spcBef>
                        <a:defRPr sz="1800" spc="0"/>
                      </a:pPr>
                      <a:r>
                        <a:rPr sz="2600">
                          <a:solidFill>
                            <a:srgbClr val="53585F"/>
                          </a:solidFill>
                          <a:latin typeface="+mn-lt"/>
                          <a:ea typeface="+mn-ea"/>
                          <a:cs typeface="+mn-cs"/>
                          <a:sym typeface="Montserrat Light"/>
                        </a:rPr>
                        <a:t>£12,000 per month (3 months is typical – excludes VAT)</a:t>
                      </a:r>
                    </a:p>
                  </a:txBody>
                  <a:tcPr marL="190500" marR="190500" marT="190500" marB="190500" horzOverflow="overflow">
                    <a:lnL w="0">
                      <a:miter lim="400000"/>
                    </a:lnL>
                    <a:lnR w="0">
                      <a:miter lim="400000"/>
                    </a:lnR>
                    <a:lnT w="0">
                      <a:miter lim="400000"/>
                    </a:lnT>
                    <a:lnB w="12700">
                      <a:solidFill>
                        <a:srgbClr val="FFFFFF"/>
                      </a:solidFill>
                    </a:lnB>
                    <a:solidFill>
                      <a:srgbClr val="FFFFFF"/>
                    </a:solidFill>
                  </a:tcPr>
                </a:tc>
                <a:extLst>
                  <a:ext uri="{0D108BD9-81ED-4DB2-BD59-A6C34878D82A}">
                    <a16:rowId xmlns:a16="http://schemas.microsoft.com/office/drawing/2014/main" val="10002"/>
                  </a:ext>
                </a:extLst>
              </a:tr>
              <a:tr h="1221963">
                <a:tc>
                  <a:txBody>
                    <a:bodyPr/>
                    <a:lstStyle/>
                    <a:p>
                      <a:pPr marL="25400" indent="127000" algn="l" defTabSz="821531">
                        <a:spcBef>
                          <a:spcPts val="5900"/>
                        </a:spcBef>
                        <a:defRPr sz="1800" spc="0"/>
                      </a:pPr>
                      <a:r>
                        <a:rPr sz="2600">
                          <a:solidFill>
                            <a:srgbClr val="53585F"/>
                          </a:solidFill>
                          <a:latin typeface="+mn-lt"/>
                          <a:ea typeface="+mn-ea"/>
                          <a:cs typeface="+mn-cs"/>
                          <a:sym typeface="Montserrat Light"/>
                        </a:rPr>
                        <a:t>Custom training modules</a:t>
                      </a:r>
                    </a:p>
                  </a:txBody>
                  <a:tcPr marL="190500" marR="190500" marT="190500" marB="190500" horzOverflow="overflow">
                    <a:lnL w="0">
                      <a:miter lim="400000"/>
                    </a:lnL>
                    <a:lnR w="0">
                      <a:miter lim="400000"/>
                    </a:lnR>
                    <a:lnT w="12700">
                      <a:solidFill>
                        <a:srgbClr val="FFFFFF"/>
                      </a:solidFill>
                    </a:lnT>
                    <a:lnB w="0">
                      <a:miter lim="400000"/>
                    </a:lnB>
                    <a:solidFill>
                      <a:srgbClr val="DCDEE0"/>
                    </a:solidFill>
                  </a:tcPr>
                </a:tc>
                <a:tc>
                  <a:txBody>
                    <a:bodyPr/>
                    <a:lstStyle/>
                    <a:p>
                      <a:pPr marL="25400" indent="127000" algn="l" defTabSz="821531">
                        <a:spcBef>
                          <a:spcPts val="5900"/>
                        </a:spcBef>
                        <a:defRPr sz="1800" spc="0"/>
                      </a:pPr>
                      <a:r>
                        <a:rPr sz="2600">
                          <a:solidFill>
                            <a:srgbClr val="53585F"/>
                          </a:solidFill>
                          <a:latin typeface="+mn-lt"/>
                          <a:ea typeface="+mn-ea"/>
                          <a:cs typeface="+mn-cs"/>
                          <a:sym typeface="Montserrat Light"/>
                        </a:rPr>
                        <a:t>TBC / costed per request</a:t>
                      </a:r>
                    </a:p>
                  </a:txBody>
                  <a:tcPr marL="190500" marR="190500" marT="190500" marB="190500" horzOverflow="overflow">
                    <a:lnL w="0">
                      <a:miter lim="400000"/>
                    </a:lnL>
                    <a:lnR w="0">
                      <a:miter lim="400000"/>
                    </a:lnR>
                    <a:lnT w="12700">
                      <a:solidFill>
                        <a:srgbClr val="FFFFFF"/>
                      </a:solidFill>
                    </a:lnT>
                    <a:lnB w="0">
                      <a:miter lim="400000"/>
                    </a:lnB>
                    <a:solidFill>
                      <a:srgbClr val="DCDEE0"/>
                    </a:solidFill>
                  </a:tcPr>
                </a:tc>
                <a:extLst>
                  <a:ext uri="{0D108BD9-81ED-4DB2-BD59-A6C34878D82A}">
                    <a16:rowId xmlns:a16="http://schemas.microsoft.com/office/drawing/2014/main" val="10003"/>
                  </a:ext>
                </a:extLst>
              </a:tr>
            </a:tbl>
          </a:graphicData>
        </a:graphic>
      </p:graphicFrame>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chart 3 editable">
    <p:bg>
      <p:bgPr>
        <a:solidFill>
          <a:srgbClr val="FFFFFF"/>
        </a:solidFill>
        <a:effectLst/>
      </p:bgPr>
    </p:bg>
    <p:spTree>
      <p:nvGrpSpPr>
        <p:cNvPr id="1" name=""/>
        <p:cNvGrpSpPr/>
        <p:nvPr/>
      </p:nvGrpSpPr>
      <p:grpSpPr>
        <a:xfrm>
          <a:off x="0" y="0"/>
          <a:ext cx="0" cy="0"/>
          <a:chOff x="0" y="0"/>
          <a:chExt cx="0" cy="0"/>
        </a:xfrm>
      </p:grpSpPr>
      <p:pic>
        <p:nvPicPr>
          <p:cNvPr id="124" name="Image" descr="Image"/>
          <p:cNvPicPr>
            <a:picLocks noChangeAspect="1"/>
          </p:cNvPicPr>
          <p:nvPr/>
        </p:nvPicPr>
        <p:blipFill>
          <a:blip r:embed="rId2">
            <a:alphaModFix amt="40000"/>
          </a:blip>
          <a:srcRect l="1135" t="12288" r="1788" b="11591"/>
          <a:stretch>
            <a:fillRect/>
          </a:stretch>
        </p:blipFill>
        <p:spPr>
          <a:xfrm>
            <a:off x="-26192" y="1558976"/>
            <a:ext cx="24436383" cy="12158594"/>
          </a:xfrm>
          <a:prstGeom prst="rect">
            <a:avLst/>
          </a:prstGeom>
          <a:ln w="12700">
            <a:miter lim="400000"/>
          </a:ln>
        </p:spPr>
      </p:pic>
      <p:pic>
        <p:nvPicPr>
          <p:cNvPr id="125" name="Image" descr="Image"/>
          <p:cNvPicPr>
            <a:picLocks noChangeAspect="1"/>
          </p:cNvPicPr>
          <p:nvPr/>
        </p:nvPicPr>
        <p:blipFill>
          <a:blip r:embed="rId3">
            <a:alphaModFix amt="1748"/>
          </a:blip>
          <a:stretch>
            <a:fillRect/>
          </a:stretch>
        </p:blipFill>
        <p:spPr>
          <a:xfrm>
            <a:off x="-4493335" y="1863397"/>
            <a:ext cx="13914276" cy="11549821"/>
          </a:xfrm>
          <a:prstGeom prst="rect">
            <a:avLst/>
          </a:prstGeom>
          <a:ln w="12700">
            <a:miter lim="400000"/>
          </a:ln>
        </p:spPr>
      </p:pic>
      <p:pic>
        <p:nvPicPr>
          <p:cNvPr id="126" name="Image" descr="Image"/>
          <p:cNvPicPr>
            <a:picLocks noChangeAspect="1"/>
          </p:cNvPicPr>
          <p:nvPr/>
        </p:nvPicPr>
        <p:blipFill>
          <a:blip r:embed="rId4"/>
          <a:stretch>
            <a:fillRect/>
          </a:stretch>
        </p:blipFill>
        <p:spPr>
          <a:xfrm>
            <a:off x="412984" y="385133"/>
            <a:ext cx="986571" cy="818923"/>
          </a:xfrm>
          <a:prstGeom prst="rect">
            <a:avLst/>
          </a:prstGeom>
          <a:ln w="12700">
            <a:miter lim="400000"/>
          </a:ln>
        </p:spPr>
      </p:pic>
      <p:sp>
        <p:nvSpPr>
          <p:cNvPr id="127" name="Slide Number"/>
          <p:cNvSpPr txBox="1">
            <a:spLocks noGrp="1"/>
          </p:cNvSpPr>
          <p:nvPr>
            <p:ph type="sldNum" sz="quarter" idx="2"/>
          </p:nvPr>
        </p:nvSpPr>
        <p:spPr>
          <a:xfrm>
            <a:off x="23681472" y="12934354"/>
            <a:ext cx="421997" cy="434976"/>
          </a:xfrm>
          <a:prstGeom prst="rect">
            <a:avLst/>
          </a:prstGeom>
        </p:spPr>
        <p:txBody>
          <a:bodyPr lIns="71437" tIns="71437" rIns="71437" bIns="71437" anchor="t"/>
          <a:lstStyle>
            <a:lvl1pPr algn="ctr" defTabSz="821531">
              <a:defRPr sz="1700" spc="0">
                <a:solidFill>
                  <a:srgbClr val="000000"/>
                </a:solidFill>
                <a:latin typeface="+mn-lt"/>
                <a:ea typeface="+mn-ea"/>
                <a:cs typeface="+mn-cs"/>
                <a:sym typeface="Montserrat Light"/>
              </a:defRPr>
            </a:lvl1pPr>
          </a:lstStyle>
          <a:p>
            <a:fld id="{86CB4B4D-7CA3-9044-876B-883B54F8677D}" type="slidenum">
              <a:t>‹#›</a:t>
            </a:fld>
            <a:endParaRPr/>
          </a:p>
        </p:txBody>
      </p:sp>
      <p:sp>
        <p:nvSpPr>
          <p:cNvPr id="128" name="PRESENTATION TITLE COPY GOES ON HERE"/>
          <p:cNvSpPr txBox="1">
            <a:spLocks noGrp="1"/>
          </p:cNvSpPr>
          <p:nvPr>
            <p:ph type="body" sz="quarter" idx="21"/>
          </p:nvPr>
        </p:nvSpPr>
        <p:spPr>
          <a:xfrm>
            <a:off x="18700839" y="589807"/>
            <a:ext cx="5168723" cy="409576"/>
          </a:xfrm>
          <a:prstGeom prst="rect">
            <a:avLst/>
          </a:prstGeom>
        </p:spPr>
        <p:txBody>
          <a:bodyPr wrap="none" lIns="71437" tIns="71437" rIns="71437" bIns="71437" anchor="ctr">
            <a:spAutoFit/>
          </a:bodyPr>
          <a:lstStyle>
            <a:lvl1pPr marL="0" indent="0" algn="r" defTabSz="457200">
              <a:lnSpc>
                <a:spcPct val="90000"/>
              </a:lnSpc>
              <a:spcBef>
                <a:spcPts val="3200"/>
              </a:spcBef>
              <a:buSzTx/>
              <a:buFontTx/>
              <a:buNone/>
              <a:defRPr sz="1600" spc="128">
                <a:solidFill>
                  <a:srgbClr val="777F8B"/>
                </a:solidFill>
                <a:latin typeface="+mj-lt"/>
                <a:ea typeface="+mj-ea"/>
                <a:cs typeface="+mj-cs"/>
                <a:sym typeface="Montserrat"/>
              </a:defRPr>
            </a:lvl1pPr>
          </a:lstStyle>
          <a:p>
            <a:r>
              <a:t>PRESENTATION TITLE COPY GOES ON HERE</a:t>
            </a:r>
          </a:p>
        </p:txBody>
      </p:sp>
      <p:sp>
        <p:nvSpPr>
          <p:cNvPr id="129" name="Title Text"/>
          <p:cNvSpPr txBox="1">
            <a:spLocks noGrp="1"/>
          </p:cNvSpPr>
          <p:nvPr>
            <p:ph type="body" sz="quarter" idx="22"/>
          </p:nvPr>
        </p:nvSpPr>
        <p:spPr>
          <a:xfrm>
            <a:off x="1782541" y="342653"/>
            <a:ext cx="16770351" cy="929284"/>
          </a:xfrm>
          <a:prstGeom prst="rect">
            <a:avLst/>
          </a:prstGeom>
        </p:spPr>
        <p:txBody>
          <a:bodyPr lIns="71437" tIns="71437" rIns="71437" bIns="71437" anchor="ctr">
            <a:normAutofit/>
          </a:bodyPr>
          <a:lstStyle>
            <a:lvl1pPr marL="0" indent="0" defTabSz="825500">
              <a:lnSpc>
                <a:spcPct val="90000"/>
              </a:lnSpc>
              <a:spcBef>
                <a:spcPts val="0"/>
              </a:spcBef>
              <a:buSzTx/>
              <a:buFontTx/>
              <a:buNone/>
              <a:defRPr sz="3700" cap="all" spc="481">
                <a:solidFill>
                  <a:srgbClr val="53585F"/>
                </a:solidFill>
                <a:latin typeface="+mj-lt"/>
                <a:ea typeface="+mj-ea"/>
                <a:cs typeface="+mj-cs"/>
                <a:sym typeface="Montserrat"/>
              </a:defRPr>
            </a:lvl1pPr>
          </a:lstStyle>
          <a:p>
            <a:r>
              <a:t>Title Text</a:t>
            </a:r>
          </a:p>
        </p:txBody>
      </p:sp>
      <p:sp>
        <p:nvSpPr>
          <p:cNvPr id="130" name="Options AND FIXED COSTS"/>
          <p:cNvSpPr txBox="1">
            <a:spLocks noGrp="1"/>
          </p:cNvSpPr>
          <p:nvPr>
            <p:ph type="body" sz="quarter" idx="23"/>
          </p:nvPr>
        </p:nvSpPr>
        <p:spPr>
          <a:xfrm>
            <a:off x="1640980" y="2828888"/>
            <a:ext cx="19376398" cy="761263"/>
          </a:xfrm>
          <a:prstGeom prst="rect">
            <a:avLst/>
          </a:prstGeom>
        </p:spPr>
        <p:txBody>
          <a:bodyPr lIns="38100" tIns="38100" rIns="38100" bIns="38100" anchor="ctr"/>
          <a:lstStyle>
            <a:lvl1pPr marL="0" indent="0" defTabSz="457200">
              <a:lnSpc>
                <a:spcPts val="4400"/>
              </a:lnSpc>
              <a:spcBef>
                <a:spcPts val="0"/>
              </a:spcBef>
              <a:buSzTx/>
              <a:buFontTx/>
              <a:buNone/>
              <a:tabLst>
                <a:tab pos="1066800" algn="l"/>
              </a:tabLst>
              <a:defRPr sz="3700" cap="all">
                <a:latin typeface="+mj-lt"/>
                <a:ea typeface="+mj-ea"/>
                <a:cs typeface="+mj-cs"/>
                <a:sym typeface="Montserrat"/>
              </a:defRPr>
            </a:lvl1pPr>
          </a:lstStyle>
          <a:p>
            <a:r>
              <a:t>Options AND FIXED COSTS</a:t>
            </a:r>
          </a:p>
        </p:txBody>
      </p:sp>
      <p:sp>
        <p:nvSpPr>
          <p:cNvPr id="131" name="Change Management Should circumstances arise that could lead to changes in the project scope, activities or timeline, FeverBee will meet with your organization’s engagement leadership to discuss the situation and then document any agreed-upon changes in "/>
          <p:cNvSpPr txBox="1">
            <a:spLocks noGrp="1"/>
          </p:cNvSpPr>
          <p:nvPr>
            <p:ph type="body" sz="quarter" idx="24"/>
          </p:nvPr>
        </p:nvSpPr>
        <p:spPr>
          <a:xfrm>
            <a:off x="1729052" y="9446548"/>
            <a:ext cx="20468696" cy="2313941"/>
          </a:xfrm>
          <a:prstGeom prst="rect">
            <a:avLst/>
          </a:prstGeom>
        </p:spPr>
        <p:txBody>
          <a:bodyPr lIns="45719" tIns="45719" rIns="45719" bIns="45719">
            <a:spAutoFit/>
          </a:bodyPr>
          <a:lstStyle/>
          <a:p>
            <a:pPr marL="0" indent="0" defTabSz="821531">
              <a:spcBef>
                <a:spcPts val="5900"/>
              </a:spcBef>
              <a:buSzTx/>
              <a:buFontTx/>
              <a:buNone/>
              <a:defRPr sz="2600">
                <a:solidFill>
                  <a:srgbClr val="53585F"/>
                </a:solidFill>
                <a:latin typeface="+mn-lt"/>
                <a:ea typeface="+mn-ea"/>
                <a:cs typeface="+mn-cs"/>
                <a:sym typeface="Montserrat Light"/>
              </a:defRPr>
            </a:pPr>
            <a:r>
              <a:rPr>
                <a:latin typeface="+mj-lt"/>
                <a:ea typeface="+mj-ea"/>
                <a:cs typeface="+mj-cs"/>
                <a:sym typeface="Montserrat"/>
              </a:rPr>
              <a:t>Change Management</a:t>
            </a:r>
            <a:br/>
            <a:r>
              <a:t>Should circumstances arise that could lead to changes in the project scope, activities or timeline, FeverBee will meet with your organization’s engagement leadership to discuss the situation and then document any agreed-upon changes in a Change Order.  All change orders must be reviewed and approved by both parties in writing prior to proceeding with any changes to the contract.</a:t>
            </a:r>
          </a:p>
        </p:txBody>
      </p:sp>
      <p:sp>
        <p:nvSpPr>
          <p:cNvPr id="132" name="* Costs do not include reasonable out-of-pocket expenses such as travel, meals or accommodations which will be billed as incurred with prior approval from the Client"/>
          <p:cNvSpPr txBox="1">
            <a:spLocks noGrp="1"/>
          </p:cNvSpPr>
          <p:nvPr>
            <p:ph type="body" sz="quarter" idx="25"/>
          </p:nvPr>
        </p:nvSpPr>
        <p:spPr>
          <a:xfrm>
            <a:off x="1320397" y="12294293"/>
            <a:ext cx="20455996" cy="409576"/>
          </a:xfrm>
          <a:prstGeom prst="rect">
            <a:avLst/>
          </a:prstGeom>
        </p:spPr>
        <p:txBody>
          <a:bodyPr lIns="71437" tIns="71437" rIns="71437" bIns="71437" anchor="ctr">
            <a:spAutoFit/>
          </a:bodyPr>
          <a:lstStyle>
            <a:lvl1pPr marL="0" indent="0" algn="ctr" defTabSz="457200">
              <a:lnSpc>
                <a:spcPct val="90000"/>
              </a:lnSpc>
              <a:spcBef>
                <a:spcPts val="3200"/>
              </a:spcBef>
              <a:buSzTx/>
              <a:buFontTx/>
              <a:buNone/>
              <a:defRPr sz="1600" spc="128">
                <a:solidFill>
                  <a:srgbClr val="777F8B"/>
                </a:solidFill>
                <a:latin typeface="+mj-lt"/>
                <a:ea typeface="+mj-ea"/>
                <a:cs typeface="+mj-cs"/>
                <a:sym typeface="Montserrat"/>
              </a:defRPr>
            </a:lvl1pPr>
          </a:lstStyle>
          <a:p>
            <a:r>
              <a:t>* Costs do not include reasonable out-of-pocket expenses such as travel, meals or accommodations which will be billed as incurred with prior approval from the Client</a:t>
            </a: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chart 3 copy 1">
    <p:bg>
      <p:bgPr>
        <a:solidFill>
          <a:srgbClr val="FFFFFF"/>
        </a:solidFill>
        <a:effectLst/>
      </p:bgPr>
    </p:bg>
    <p:spTree>
      <p:nvGrpSpPr>
        <p:cNvPr id="1" name=""/>
        <p:cNvGrpSpPr/>
        <p:nvPr/>
      </p:nvGrpSpPr>
      <p:grpSpPr>
        <a:xfrm>
          <a:off x="0" y="0"/>
          <a:ext cx="0" cy="0"/>
          <a:chOff x="0" y="0"/>
          <a:chExt cx="0" cy="0"/>
        </a:xfrm>
      </p:grpSpPr>
      <p:pic>
        <p:nvPicPr>
          <p:cNvPr id="139" name="Image" descr="Image"/>
          <p:cNvPicPr>
            <a:picLocks noChangeAspect="1"/>
          </p:cNvPicPr>
          <p:nvPr/>
        </p:nvPicPr>
        <p:blipFill>
          <a:blip r:embed="rId2">
            <a:alphaModFix amt="40000"/>
          </a:blip>
          <a:srcRect l="1135" t="12288" r="1788" b="11591"/>
          <a:stretch>
            <a:fillRect/>
          </a:stretch>
        </p:blipFill>
        <p:spPr>
          <a:xfrm>
            <a:off x="-26192" y="1558976"/>
            <a:ext cx="24436383" cy="12158594"/>
          </a:xfrm>
          <a:prstGeom prst="rect">
            <a:avLst/>
          </a:prstGeom>
          <a:ln w="12700">
            <a:miter lim="400000"/>
          </a:ln>
        </p:spPr>
      </p:pic>
      <p:pic>
        <p:nvPicPr>
          <p:cNvPr id="140" name="Image" descr="Image"/>
          <p:cNvPicPr>
            <a:picLocks noChangeAspect="1"/>
          </p:cNvPicPr>
          <p:nvPr/>
        </p:nvPicPr>
        <p:blipFill>
          <a:blip r:embed="rId3">
            <a:alphaModFix amt="1748"/>
          </a:blip>
          <a:stretch>
            <a:fillRect/>
          </a:stretch>
        </p:blipFill>
        <p:spPr>
          <a:xfrm>
            <a:off x="-4493335" y="1863397"/>
            <a:ext cx="13914276" cy="11549821"/>
          </a:xfrm>
          <a:prstGeom prst="rect">
            <a:avLst/>
          </a:prstGeom>
          <a:ln w="12700">
            <a:miter lim="400000"/>
          </a:ln>
        </p:spPr>
      </p:pic>
      <p:pic>
        <p:nvPicPr>
          <p:cNvPr id="141" name="Image" descr="Image"/>
          <p:cNvPicPr>
            <a:picLocks noChangeAspect="1"/>
          </p:cNvPicPr>
          <p:nvPr/>
        </p:nvPicPr>
        <p:blipFill>
          <a:blip r:embed="rId4"/>
          <a:stretch>
            <a:fillRect/>
          </a:stretch>
        </p:blipFill>
        <p:spPr>
          <a:xfrm>
            <a:off x="412984" y="385133"/>
            <a:ext cx="986571" cy="818923"/>
          </a:xfrm>
          <a:prstGeom prst="rect">
            <a:avLst/>
          </a:prstGeom>
          <a:ln w="12700">
            <a:miter lim="400000"/>
          </a:ln>
        </p:spPr>
      </p:pic>
      <p:sp>
        <p:nvSpPr>
          <p:cNvPr id="142" name="Slide Number"/>
          <p:cNvSpPr txBox="1">
            <a:spLocks noGrp="1"/>
          </p:cNvSpPr>
          <p:nvPr>
            <p:ph type="sldNum" sz="quarter" idx="2"/>
          </p:nvPr>
        </p:nvSpPr>
        <p:spPr>
          <a:xfrm>
            <a:off x="23681472" y="12934354"/>
            <a:ext cx="421997" cy="434976"/>
          </a:xfrm>
          <a:prstGeom prst="rect">
            <a:avLst/>
          </a:prstGeom>
        </p:spPr>
        <p:txBody>
          <a:bodyPr lIns="71437" tIns="71437" rIns="71437" bIns="71437" anchor="t"/>
          <a:lstStyle>
            <a:lvl1pPr algn="ctr" defTabSz="821531">
              <a:defRPr sz="1700" spc="0">
                <a:solidFill>
                  <a:srgbClr val="000000"/>
                </a:solidFill>
                <a:latin typeface="+mn-lt"/>
                <a:ea typeface="+mn-ea"/>
                <a:cs typeface="+mn-cs"/>
                <a:sym typeface="Montserrat Light"/>
              </a:defRPr>
            </a:lvl1pPr>
          </a:lstStyle>
          <a:p>
            <a:fld id="{86CB4B4D-7CA3-9044-876B-883B54F8677D}" type="slidenum">
              <a:t>‹#›</a:t>
            </a:fld>
            <a:endParaRPr/>
          </a:p>
        </p:txBody>
      </p:sp>
      <p:sp>
        <p:nvSpPr>
          <p:cNvPr id="143" name="PRESENTATION TITLE COPY GOES ON HERE"/>
          <p:cNvSpPr txBox="1">
            <a:spLocks noGrp="1"/>
          </p:cNvSpPr>
          <p:nvPr>
            <p:ph type="body" sz="quarter" idx="21"/>
          </p:nvPr>
        </p:nvSpPr>
        <p:spPr>
          <a:xfrm>
            <a:off x="18700839" y="589807"/>
            <a:ext cx="5168723" cy="409576"/>
          </a:xfrm>
          <a:prstGeom prst="rect">
            <a:avLst/>
          </a:prstGeom>
        </p:spPr>
        <p:txBody>
          <a:bodyPr wrap="none" lIns="71437" tIns="71437" rIns="71437" bIns="71437" anchor="ctr">
            <a:spAutoFit/>
          </a:bodyPr>
          <a:lstStyle>
            <a:lvl1pPr marL="0" indent="0" algn="r" defTabSz="457200">
              <a:lnSpc>
                <a:spcPct val="90000"/>
              </a:lnSpc>
              <a:spcBef>
                <a:spcPts val="3200"/>
              </a:spcBef>
              <a:buSzTx/>
              <a:buFontTx/>
              <a:buNone/>
              <a:defRPr sz="1600" spc="128">
                <a:solidFill>
                  <a:srgbClr val="777F8B"/>
                </a:solidFill>
                <a:latin typeface="+mj-lt"/>
                <a:ea typeface="+mj-ea"/>
                <a:cs typeface="+mj-cs"/>
                <a:sym typeface="Montserrat"/>
              </a:defRPr>
            </a:lvl1pPr>
          </a:lstStyle>
          <a:p>
            <a:r>
              <a:t>PRESENTATION TITLE COPY GOES ON HERE</a:t>
            </a:r>
          </a:p>
        </p:txBody>
      </p:sp>
      <p:sp>
        <p:nvSpPr>
          <p:cNvPr id="144" name="Title Text"/>
          <p:cNvSpPr txBox="1">
            <a:spLocks noGrp="1"/>
          </p:cNvSpPr>
          <p:nvPr>
            <p:ph type="body" sz="quarter" idx="22"/>
          </p:nvPr>
        </p:nvSpPr>
        <p:spPr>
          <a:xfrm>
            <a:off x="1782541" y="342653"/>
            <a:ext cx="16770351" cy="929284"/>
          </a:xfrm>
          <a:prstGeom prst="rect">
            <a:avLst/>
          </a:prstGeom>
        </p:spPr>
        <p:txBody>
          <a:bodyPr lIns="71437" tIns="71437" rIns="71437" bIns="71437" anchor="ctr">
            <a:normAutofit/>
          </a:bodyPr>
          <a:lstStyle>
            <a:lvl1pPr marL="0" indent="0" defTabSz="825500">
              <a:lnSpc>
                <a:spcPct val="90000"/>
              </a:lnSpc>
              <a:spcBef>
                <a:spcPts val="0"/>
              </a:spcBef>
              <a:buSzTx/>
              <a:buFontTx/>
              <a:buNone/>
              <a:defRPr sz="3700" cap="all" spc="481">
                <a:solidFill>
                  <a:srgbClr val="53585F"/>
                </a:solidFill>
                <a:latin typeface="+mj-lt"/>
                <a:ea typeface="+mj-ea"/>
                <a:cs typeface="+mj-cs"/>
                <a:sym typeface="Montserrat"/>
              </a:defRPr>
            </a:lvl1pPr>
          </a:lstStyle>
          <a:p>
            <a:r>
              <a:t>Title Text</a:t>
            </a:r>
          </a:p>
        </p:txBody>
      </p:sp>
      <p:sp>
        <p:nvSpPr>
          <p:cNvPr id="145" name="Rectangle"/>
          <p:cNvSpPr/>
          <p:nvPr/>
        </p:nvSpPr>
        <p:spPr>
          <a:xfrm>
            <a:off x="1999906" y="3256059"/>
            <a:ext cx="5015761" cy="1604153"/>
          </a:xfrm>
          <a:prstGeom prst="rect">
            <a:avLst/>
          </a:prstGeom>
          <a:solidFill>
            <a:srgbClr val="FFC601"/>
          </a:solidFill>
          <a:ln w="12700">
            <a:miter lim="400000"/>
          </a:ln>
        </p:spPr>
        <p:txBody>
          <a:bodyPr lIns="45719" rIns="45719" anchor="ctr"/>
          <a:lstStyle/>
          <a:p>
            <a:pPr defTabSz="914400">
              <a:spcBef>
                <a:spcPts val="3200"/>
              </a:spcBef>
              <a:defRPr sz="2400" b="1" cap="none" spc="192">
                <a:solidFill>
                  <a:srgbClr val="777F8B"/>
                </a:solidFill>
                <a:latin typeface="Charter Roman"/>
                <a:ea typeface="Charter Roman"/>
                <a:cs typeface="Charter Roman"/>
                <a:sym typeface="Charter Roman"/>
              </a:defRPr>
            </a:pPr>
            <a:endParaRPr/>
          </a:p>
        </p:txBody>
      </p:sp>
      <p:sp>
        <p:nvSpPr>
          <p:cNvPr id="146" name="Consultancy"/>
          <p:cNvSpPr txBox="1">
            <a:spLocks noGrp="1"/>
          </p:cNvSpPr>
          <p:nvPr>
            <p:ph type="body" sz="quarter" idx="23"/>
          </p:nvPr>
        </p:nvSpPr>
        <p:spPr>
          <a:xfrm>
            <a:off x="1999906" y="3479403"/>
            <a:ext cx="5015761" cy="1157465"/>
          </a:xfrm>
          <a:prstGeom prst="rect">
            <a:avLst/>
          </a:prstGeom>
        </p:spPr>
        <p:txBody>
          <a:bodyPr lIns="45719" tIns="45719" rIns="45719" bIns="45719" anchor="ctr"/>
          <a:lstStyle>
            <a:lvl1pPr marL="0" indent="0" algn="ctr" defTabSz="457200">
              <a:lnSpc>
                <a:spcPts val="4900"/>
              </a:lnSpc>
              <a:spcBef>
                <a:spcPts val="0"/>
              </a:spcBef>
              <a:buSzTx/>
              <a:buFontTx/>
              <a:buNone/>
              <a:tabLst>
                <a:tab pos="1066800" algn="l"/>
              </a:tabLst>
              <a:defRPr sz="4100">
                <a:latin typeface="+mj-lt"/>
                <a:ea typeface="+mj-ea"/>
                <a:cs typeface="+mj-cs"/>
                <a:sym typeface="Montserrat"/>
              </a:defRPr>
            </a:lvl1pPr>
          </a:lstStyle>
          <a:p>
            <a:r>
              <a:t>Consultancy</a:t>
            </a:r>
          </a:p>
        </p:txBody>
      </p:sp>
      <p:sp>
        <p:nvSpPr>
          <p:cNvPr id="147" name="Rectangle"/>
          <p:cNvSpPr/>
          <p:nvPr/>
        </p:nvSpPr>
        <p:spPr>
          <a:xfrm>
            <a:off x="12226636" y="3256059"/>
            <a:ext cx="5015761" cy="1604153"/>
          </a:xfrm>
          <a:prstGeom prst="rect">
            <a:avLst/>
          </a:prstGeom>
          <a:solidFill>
            <a:srgbClr val="FFC601"/>
          </a:solidFill>
          <a:ln w="12700">
            <a:miter lim="400000"/>
          </a:ln>
        </p:spPr>
        <p:txBody>
          <a:bodyPr lIns="45719" rIns="45719" anchor="ctr"/>
          <a:lstStyle/>
          <a:p>
            <a:pPr defTabSz="914400">
              <a:spcBef>
                <a:spcPts val="3200"/>
              </a:spcBef>
              <a:defRPr sz="2400" b="1" cap="none" spc="192">
                <a:solidFill>
                  <a:srgbClr val="777F8B"/>
                </a:solidFill>
                <a:latin typeface="Charter Roman"/>
                <a:ea typeface="Charter Roman"/>
                <a:cs typeface="Charter Roman"/>
                <a:sym typeface="Charter Roman"/>
              </a:defRPr>
            </a:pPr>
            <a:endParaRPr/>
          </a:p>
        </p:txBody>
      </p:sp>
      <p:sp>
        <p:nvSpPr>
          <p:cNvPr id="148" name="Hiring"/>
          <p:cNvSpPr txBox="1">
            <a:spLocks noGrp="1"/>
          </p:cNvSpPr>
          <p:nvPr>
            <p:ph type="body" sz="quarter" idx="24"/>
          </p:nvPr>
        </p:nvSpPr>
        <p:spPr>
          <a:xfrm>
            <a:off x="12226636" y="3479403"/>
            <a:ext cx="5015761" cy="1157465"/>
          </a:xfrm>
          <a:prstGeom prst="rect">
            <a:avLst/>
          </a:prstGeom>
        </p:spPr>
        <p:txBody>
          <a:bodyPr lIns="45719" tIns="45719" rIns="45719" bIns="45719" anchor="ctr"/>
          <a:lstStyle>
            <a:lvl1pPr marL="0" indent="0" algn="ctr" defTabSz="457200">
              <a:lnSpc>
                <a:spcPts val="4900"/>
              </a:lnSpc>
              <a:spcBef>
                <a:spcPts val="0"/>
              </a:spcBef>
              <a:buSzTx/>
              <a:buFontTx/>
              <a:buNone/>
              <a:tabLst>
                <a:tab pos="1066800" algn="l"/>
              </a:tabLst>
              <a:defRPr sz="4100">
                <a:latin typeface="+mj-lt"/>
                <a:ea typeface="+mj-ea"/>
                <a:cs typeface="+mj-cs"/>
                <a:sym typeface="Montserrat"/>
              </a:defRPr>
            </a:lvl1pPr>
          </a:lstStyle>
          <a:p>
            <a:r>
              <a:t>Hiring</a:t>
            </a:r>
          </a:p>
        </p:txBody>
      </p:sp>
      <p:sp>
        <p:nvSpPr>
          <p:cNvPr id="149" name="Rectangle"/>
          <p:cNvSpPr/>
          <p:nvPr/>
        </p:nvSpPr>
        <p:spPr>
          <a:xfrm>
            <a:off x="17355613" y="3256059"/>
            <a:ext cx="5015761" cy="1604153"/>
          </a:xfrm>
          <a:prstGeom prst="rect">
            <a:avLst/>
          </a:prstGeom>
          <a:solidFill>
            <a:srgbClr val="FFC601"/>
          </a:solidFill>
          <a:ln w="12700">
            <a:miter lim="400000"/>
          </a:ln>
        </p:spPr>
        <p:txBody>
          <a:bodyPr lIns="45719" rIns="45719" anchor="ctr"/>
          <a:lstStyle/>
          <a:p>
            <a:pPr defTabSz="914400">
              <a:spcBef>
                <a:spcPts val="3200"/>
              </a:spcBef>
              <a:defRPr sz="2400" b="1" cap="none" spc="192">
                <a:solidFill>
                  <a:srgbClr val="777F8B"/>
                </a:solidFill>
                <a:latin typeface="Charter Roman"/>
                <a:ea typeface="Charter Roman"/>
                <a:cs typeface="Charter Roman"/>
                <a:sym typeface="Charter Roman"/>
              </a:defRPr>
            </a:pPr>
            <a:endParaRPr/>
          </a:p>
        </p:txBody>
      </p:sp>
      <p:sp>
        <p:nvSpPr>
          <p:cNvPr id="150" name="Training"/>
          <p:cNvSpPr txBox="1">
            <a:spLocks noGrp="1"/>
          </p:cNvSpPr>
          <p:nvPr>
            <p:ph type="body" sz="quarter" idx="25"/>
          </p:nvPr>
        </p:nvSpPr>
        <p:spPr>
          <a:xfrm>
            <a:off x="17355613" y="3479403"/>
            <a:ext cx="5015761" cy="1157465"/>
          </a:xfrm>
          <a:prstGeom prst="rect">
            <a:avLst/>
          </a:prstGeom>
        </p:spPr>
        <p:txBody>
          <a:bodyPr lIns="45719" tIns="45719" rIns="45719" bIns="45719" anchor="ctr"/>
          <a:lstStyle>
            <a:lvl1pPr marL="0" indent="0" algn="ctr" defTabSz="457200">
              <a:lnSpc>
                <a:spcPts val="4900"/>
              </a:lnSpc>
              <a:spcBef>
                <a:spcPts val="0"/>
              </a:spcBef>
              <a:buSzTx/>
              <a:buFontTx/>
              <a:buNone/>
              <a:tabLst>
                <a:tab pos="1066800" algn="l"/>
              </a:tabLst>
              <a:defRPr sz="4100">
                <a:latin typeface="+mj-lt"/>
                <a:ea typeface="+mj-ea"/>
                <a:cs typeface="+mj-cs"/>
                <a:sym typeface="Montserrat"/>
              </a:defRPr>
            </a:lvl1pPr>
          </a:lstStyle>
          <a:p>
            <a:r>
              <a:t>Training</a:t>
            </a:r>
          </a:p>
        </p:txBody>
      </p:sp>
      <p:sp>
        <p:nvSpPr>
          <p:cNvPr id="151" name="Rectangle"/>
          <p:cNvSpPr/>
          <p:nvPr/>
        </p:nvSpPr>
        <p:spPr>
          <a:xfrm>
            <a:off x="7100796" y="3256059"/>
            <a:ext cx="5015761" cy="1604153"/>
          </a:xfrm>
          <a:prstGeom prst="rect">
            <a:avLst/>
          </a:prstGeom>
          <a:solidFill>
            <a:srgbClr val="FFC601"/>
          </a:solidFill>
          <a:ln w="12700">
            <a:miter lim="400000"/>
          </a:ln>
        </p:spPr>
        <p:txBody>
          <a:bodyPr lIns="45719" rIns="45719" anchor="ctr"/>
          <a:lstStyle/>
          <a:p>
            <a:pPr defTabSz="914400">
              <a:spcBef>
                <a:spcPts val="3200"/>
              </a:spcBef>
              <a:defRPr sz="2400" b="1" cap="none" spc="192">
                <a:solidFill>
                  <a:srgbClr val="777F8B"/>
                </a:solidFill>
                <a:latin typeface="Charter Roman"/>
                <a:ea typeface="Charter Roman"/>
                <a:cs typeface="Charter Roman"/>
                <a:sym typeface="Charter Roman"/>
              </a:defRPr>
            </a:pPr>
            <a:endParaRPr/>
          </a:p>
        </p:txBody>
      </p:sp>
      <p:sp>
        <p:nvSpPr>
          <p:cNvPr id="152" name="Persuasion"/>
          <p:cNvSpPr txBox="1">
            <a:spLocks noGrp="1"/>
          </p:cNvSpPr>
          <p:nvPr>
            <p:ph type="body" sz="quarter" idx="26"/>
          </p:nvPr>
        </p:nvSpPr>
        <p:spPr>
          <a:xfrm>
            <a:off x="7100796" y="3479403"/>
            <a:ext cx="5015761" cy="1157465"/>
          </a:xfrm>
          <a:prstGeom prst="rect">
            <a:avLst/>
          </a:prstGeom>
        </p:spPr>
        <p:txBody>
          <a:bodyPr lIns="45719" tIns="45719" rIns="45719" bIns="45719" anchor="ctr"/>
          <a:lstStyle>
            <a:lvl1pPr marL="0" indent="0" algn="ctr" defTabSz="457200">
              <a:lnSpc>
                <a:spcPts val="4900"/>
              </a:lnSpc>
              <a:spcBef>
                <a:spcPts val="0"/>
              </a:spcBef>
              <a:buSzTx/>
              <a:buFontTx/>
              <a:buNone/>
              <a:tabLst>
                <a:tab pos="1066800" algn="l"/>
              </a:tabLst>
              <a:defRPr sz="4100">
                <a:latin typeface="+mj-lt"/>
                <a:ea typeface="+mj-ea"/>
                <a:cs typeface="+mj-cs"/>
                <a:sym typeface="Montserrat"/>
              </a:defRPr>
            </a:lvl1pPr>
          </a:lstStyle>
          <a:p>
            <a:r>
              <a:t>Persuasion</a:t>
            </a:r>
          </a:p>
        </p:txBody>
      </p:sp>
      <p:sp>
        <p:nvSpPr>
          <p:cNvPr id="153" name="Rectangle"/>
          <p:cNvSpPr/>
          <p:nvPr/>
        </p:nvSpPr>
        <p:spPr>
          <a:xfrm>
            <a:off x="2012626" y="4936556"/>
            <a:ext cx="5012629" cy="5334001"/>
          </a:xfrm>
          <a:prstGeom prst="rect">
            <a:avLst/>
          </a:prstGeom>
          <a:solidFill>
            <a:srgbClr val="FFFFFF"/>
          </a:solidFill>
          <a:ln w="12700">
            <a:miter lim="400000"/>
          </a:ln>
        </p:spPr>
        <p:txBody>
          <a:bodyPr lIns="45719" rIns="45719"/>
          <a:lstStyle/>
          <a:p>
            <a:pPr algn="l" defTabSz="914400">
              <a:spcBef>
                <a:spcPts val="3200"/>
              </a:spcBef>
              <a:defRPr sz="1600" cap="none" spc="128">
                <a:solidFill>
                  <a:srgbClr val="000000"/>
                </a:solidFill>
                <a:latin typeface="Charter Roman"/>
                <a:ea typeface="Charter Roman"/>
                <a:cs typeface="Charter Roman"/>
                <a:sym typeface="Charter Roman"/>
              </a:defRPr>
            </a:pPr>
            <a:endParaRPr/>
          </a:p>
        </p:txBody>
      </p:sp>
      <p:sp>
        <p:nvSpPr>
          <p:cNvPr id="154" name="Rectangle"/>
          <p:cNvSpPr/>
          <p:nvPr/>
        </p:nvSpPr>
        <p:spPr>
          <a:xfrm>
            <a:off x="12232971" y="4936556"/>
            <a:ext cx="5012628" cy="5334001"/>
          </a:xfrm>
          <a:prstGeom prst="rect">
            <a:avLst/>
          </a:prstGeom>
          <a:solidFill>
            <a:srgbClr val="FFFFFF"/>
          </a:solidFill>
          <a:ln w="12700">
            <a:miter lim="400000"/>
          </a:ln>
        </p:spPr>
        <p:txBody>
          <a:bodyPr lIns="45719" rIns="45719"/>
          <a:lstStyle/>
          <a:p>
            <a:pPr defTabSz="914400">
              <a:spcBef>
                <a:spcPts val="3200"/>
              </a:spcBef>
              <a:defRPr sz="1600" cap="none" spc="128">
                <a:solidFill>
                  <a:srgbClr val="000000"/>
                </a:solidFill>
                <a:latin typeface="Charter Roman"/>
                <a:ea typeface="Charter Roman"/>
                <a:cs typeface="Charter Roman"/>
                <a:sym typeface="Charter Roman"/>
              </a:defRPr>
            </a:pPr>
            <a:endParaRPr/>
          </a:p>
        </p:txBody>
      </p:sp>
      <p:sp>
        <p:nvSpPr>
          <p:cNvPr id="155" name="Rectangle"/>
          <p:cNvSpPr/>
          <p:nvPr/>
        </p:nvSpPr>
        <p:spPr>
          <a:xfrm>
            <a:off x="17358745" y="4936556"/>
            <a:ext cx="5012628" cy="5334001"/>
          </a:xfrm>
          <a:prstGeom prst="rect">
            <a:avLst/>
          </a:prstGeom>
          <a:solidFill>
            <a:srgbClr val="FFFFFF"/>
          </a:solidFill>
          <a:ln w="12700">
            <a:miter lim="400000"/>
          </a:ln>
        </p:spPr>
        <p:txBody>
          <a:bodyPr lIns="45719" rIns="45719"/>
          <a:lstStyle/>
          <a:p>
            <a:pPr defTabSz="914400">
              <a:spcBef>
                <a:spcPts val="3200"/>
              </a:spcBef>
              <a:defRPr sz="1600" cap="none" spc="128">
                <a:solidFill>
                  <a:srgbClr val="000000"/>
                </a:solidFill>
                <a:latin typeface="Charter Roman"/>
                <a:ea typeface="Charter Roman"/>
                <a:cs typeface="Charter Roman"/>
                <a:sym typeface="Charter Roman"/>
              </a:defRPr>
            </a:pPr>
            <a:endParaRPr/>
          </a:p>
        </p:txBody>
      </p:sp>
      <p:sp>
        <p:nvSpPr>
          <p:cNvPr id="156" name="Rectangle"/>
          <p:cNvSpPr/>
          <p:nvPr/>
        </p:nvSpPr>
        <p:spPr>
          <a:xfrm>
            <a:off x="7110331" y="4936556"/>
            <a:ext cx="5012629" cy="5334001"/>
          </a:xfrm>
          <a:prstGeom prst="rect">
            <a:avLst/>
          </a:prstGeom>
          <a:solidFill>
            <a:srgbClr val="FFFFFF"/>
          </a:solidFill>
          <a:ln w="12700">
            <a:miter lim="400000"/>
          </a:ln>
        </p:spPr>
        <p:txBody>
          <a:bodyPr lIns="45719" rIns="45719"/>
          <a:lstStyle/>
          <a:p>
            <a:pPr defTabSz="914400">
              <a:spcBef>
                <a:spcPts val="3200"/>
              </a:spcBef>
              <a:defRPr sz="1600" cap="none" spc="128">
                <a:solidFill>
                  <a:srgbClr val="000000"/>
                </a:solidFill>
                <a:latin typeface="Charter Roman"/>
                <a:ea typeface="Charter Roman"/>
                <a:cs typeface="Charter Roman"/>
                <a:sym typeface="Charter Roman"/>
              </a:defRPr>
            </a:pPr>
            <a:endParaRPr/>
          </a:p>
        </p:txBody>
      </p:sp>
      <p:sp>
        <p:nvSpPr>
          <p:cNvPr id="157" name="We create strategies for new communities and  can provide coaching to significantly improve  your existing community."/>
          <p:cNvSpPr txBox="1">
            <a:spLocks noGrp="1"/>
          </p:cNvSpPr>
          <p:nvPr>
            <p:ph type="body" sz="quarter" idx="27"/>
          </p:nvPr>
        </p:nvSpPr>
        <p:spPr>
          <a:xfrm>
            <a:off x="2361651" y="5338921"/>
            <a:ext cx="4317712" cy="5080001"/>
          </a:xfrm>
          <a:prstGeom prst="rect">
            <a:avLst/>
          </a:prstGeom>
        </p:spPr>
        <p:txBody>
          <a:bodyPr lIns="45719" tIns="45719" rIns="45719" bIns="45719"/>
          <a:lstStyle/>
          <a:p>
            <a:pPr marL="0" indent="0" algn="ctr" defTabSz="821531">
              <a:spcBef>
                <a:spcPts val="5900"/>
              </a:spcBef>
              <a:buSzTx/>
              <a:buFontTx/>
              <a:buNone/>
              <a:defRPr sz="2600">
                <a:solidFill>
                  <a:srgbClr val="53585F"/>
                </a:solidFill>
                <a:latin typeface="+mn-lt"/>
                <a:ea typeface="+mn-ea"/>
                <a:cs typeface="+mn-cs"/>
                <a:sym typeface="Montserrat Light"/>
              </a:defRPr>
            </a:pPr>
            <a:r>
              <a:t>We create strategies for new communities and </a:t>
            </a:r>
            <a:br/>
            <a:r>
              <a:t>can provide coaching to significantly improve </a:t>
            </a:r>
            <a:br/>
            <a:r>
              <a:t>your existing community. </a:t>
            </a:r>
          </a:p>
        </p:txBody>
      </p:sp>
      <p:sp>
        <p:nvSpPr>
          <p:cNvPr id="158" name="Let FeverBee’s vast insider network and understanding of recruitment best practices help you to ensure a great community manager hire for your organisation."/>
          <p:cNvSpPr txBox="1">
            <a:spLocks noGrp="1"/>
          </p:cNvSpPr>
          <p:nvPr>
            <p:ph type="body" sz="quarter" idx="28"/>
          </p:nvPr>
        </p:nvSpPr>
        <p:spPr>
          <a:xfrm>
            <a:off x="12607656" y="5338921"/>
            <a:ext cx="4253761" cy="5080001"/>
          </a:xfrm>
          <a:prstGeom prst="rect">
            <a:avLst/>
          </a:prstGeom>
        </p:spPr>
        <p:txBody>
          <a:bodyPr lIns="45719" tIns="45719" rIns="45719" bIns="45719"/>
          <a:lstStyle>
            <a:lvl1pPr marL="0" indent="0" algn="ctr" defTabSz="821531">
              <a:spcBef>
                <a:spcPts val="5900"/>
              </a:spcBef>
              <a:buSzTx/>
              <a:buFontTx/>
              <a:buNone/>
              <a:defRPr sz="2600">
                <a:solidFill>
                  <a:srgbClr val="53585F"/>
                </a:solidFill>
                <a:latin typeface="+mn-lt"/>
                <a:ea typeface="+mn-ea"/>
                <a:cs typeface="+mn-cs"/>
                <a:sym typeface="Montserrat Light"/>
              </a:defRPr>
            </a:lvl1pPr>
          </a:lstStyle>
          <a:p>
            <a:r>
              <a:t>Let FeverBee’s vast insider network and understanding of recruitment best practices help you to ensure a great community manager hire for your organisation. </a:t>
            </a:r>
          </a:p>
        </p:txBody>
      </p:sp>
      <p:sp>
        <p:nvSpPr>
          <p:cNvPr id="159" name="Align expectations for online engagement. Let FeverBee facilitate a custom in-person or virtual workshop for your teams. We also provide on-demand, self-paced online training."/>
          <p:cNvSpPr txBox="1">
            <a:spLocks noGrp="1"/>
          </p:cNvSpPr>
          <p:nvPr>
            <p:ph type="body" sz="quarter" idx="29"/>
          </p:nvPr>
        </p:nvSpPr>
        <p:spPr>
          <a:xfrm>
            <a:off x="17723935" y="5338921"/>
            <a:ext cx="4253760" cy="5080001"/>
          </a:xfrm>
          <a:prstGeom prst="rect">
            <a:avLst/>
          </a:prstGeom>
          <a:solidFill>
            <a:srgbClr val="FFFFFF"/>
          </a:solidFill>
        </p:spPr>
        <p:txBody>
          <a:bodyPr lIns="45719" tIns="45719" rIns="45719" bIns="45719"/>
          <a:lstStyle>
            <a:lvl1pPr marL="0" indent="0" algn="ctr" defTabSz="821531">
              <a:spcBef>
                <a:spcPts val="5900"/>
              </a:spcBef>
              <a:buSzTx/>
              <a:buFontTx/>
              <a:buNone/>
              <a:defRPr sz="2600">
                <a:solidFill>
                  <a:srgbClr val="53585F"/>
                </a:solidFill>
                <a:latin typeface="+mn-lt"/>
                <a:ea typeface="+mn-ea"/>
                <a:cs typeface="+mn-cs"/>
                <a:sym typeface="Montserrat Light"/>
              </a:defRPr>
            </a:lvl1pPr>
          </a:lstStyle>
          <a:p>
            <a:r>
              <a:t>Align expectations for online engagement. Let FeverBee facilitate a custom in-person or virtual workshop for your teams. We also provide on-demand, self-paced online training.</a:t>
            </a:r>
          </a:p>
        </p:txBody>
      </p:sp>
      <p:sp>
        <p:nvSpPr>
          <p:cNvPr id="160" name="Change long-term behaviors of your employees by letting FeverBee share proven social sciences approaches to matching your internal community with the goals of your organisation."/>
          <p:cNvSpPr txBox="1">
            <a:spLocks noGrp="1"/>
          </p:cNvSpPr>
          <p:nvPr>
            <p:ph type="body" sz="quarter" idx="30"/>
          </p:nvPr>
        </p:nvSpPr>
        <p:spPr>
          <a:xfrm>
            <a:off x="7443737" y="5338921"/>
            <a:ext cx="4304520" cy="5080001"/>
          </a:xfrm>
          <a:prstGeom prst="rect">
            <a:avLst/>
          </a:prstGeom>
        </p:spPr>
        <p:txBody>
          <a:bodyPr lIns="45719" tIns="45719" rIns="45719" bIns="45719"/>
          <a:lstStyle>
            <a:lvl1pPr marL="0" indent="0" algn="ctr" defTabSz="821531">
              <a:spcBef>
                <a:spcPts val="5900"/>
              </a:spcBef>
              <a:buSzTx/>
              <a:buFontTx/>
              <a:buNone/>
              <a:defRPr sz="2600">
                <a:solidFill>
                  <a:srgbClr val="53585F"/>
                </a:solidFill>
                <a:latin typeface="+mn-lt"/>
                <a:ea typeface="+mn-ea"/>
                <a:cs typeface="+mn-cs"/>
                <a:sym typeface="Montserrat Light"/>
              </a:defRPr>
            </a:lvl1pPr>
          </a:lstStyle>
          <a:p>
            <a:r>
              <a:t>Change long-term behaviors of your employees by letting FeverBee share proven social sciences approaches to matching your internal community with the goals of your organisation. </a:t>
            </a: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C700"/>
        </a:solidFill>
        <a:effectLst/>
      </p:bgPr>
    </p:bg>
    <p:spTree>
      <p:nvGrpSpPr>
        <p:cNvPr id="1" name=""/>
        <p:cNvGrpSpPr/>
        <p:nvPr/>
      </p:nvGrpSpPr>
      <p:grpSpPr>
        <a:xfrm>
          <a:off x="0" y="0"/>
          <a:ext cx="0" cy="0"/>
          <a:chOff x="0" y="0"/>
          <a:chExt cx="0" cy="0"/>
        </a:xfrm>
      </p:grpSpPr>
      <p:sp>
        <p:nvSpPr>
          <p:cNvPr id="2" name="Rectangle"/>
          <p:cNvSpPr/>
          <p:nvPr/>
        </p:nvSpPr>
        <p:spPr>
          <a:xfrm>
            <a:off x="-4" y="-1"/>
            <a:ext cx="24402131" cy="1301191"/>
          </a:xfrm>
          <a:prstGeom prst="rect">
            <a:avLst/>
          </a:prstGeom>
          <a:solidFill>
            <a:srgbClr val="FFFFFF"/>
          </a:solidFill>
          <a:ln w="12700">
            <a:miter lim="400000"/>
          </a:ln>
        </p:spPr>
        <p:txBody>
          <a:bodyPr lIns="121917" tIns="121917" rIns="121917" bIns="121917" anchor="ctr"/>
          <a:lstStyle/>
          <a:p>
            <a:pPr defTabSz="1132840">
              <a:spcBef>
                <a:spcPts val="3200"/>
              </a:spcBef>
              <a:defRPr sz="5600" cap="none" spc="448">
                <a:solidFill>
                  <a:srgbClr val="777F8B"/>
                </a:solidFill>
                <a:latin typeface="Calibri"/>
                <a:ea typeface="Calibri"/>
                <a:cs typeface="Calibri"/>
                <a:sym typeface="Calibri"/>
              </a:defRPr>
            </a:pPr>
            <a:endParaRPr/>
          </a:p>
        </p:txBody>
      </p:sp>
      <p:grpSp>
        <p:nvGrpSpPr>
          <p:cNvPr id="7" name="Group"/>
          <p:cNvGrpSpPr/>
          <p:nvPr/>
        </p:nvGrpSpPr>
        <p:grpSpPr>
          <a:xfrm>
            <a:off x="10" y="2231607"/>
            <a:ext cx="11633570" cy="11193907"/>
            <a:chOff x="0" y="0"/>
            <a:chExt cx="11633568" cy="11193905"/>
          </a:xfrm>
        </p:grpSpPr>
        <p:sp>
          <p:nvSpPr>
            <p:cNvPr id="3" name="Shape"/>
            <p:cNvSpPr/>
            <p:nvPr/>
          </p:nvSpPr>
          <p:spPr>
            <a:xfrm>
              <a:off x="0" y="-1"/>
              <a:ext cx="11633569" cy="11193907"/>
            </a:xfrm>
            <a:custGeom>
              <a:avLst/>
              <a:gdLst/>
              <a:ahLst/>
              <a:cxnLst>
                <a:cxn ang="0">
                  <a:pos x="wd2" y="hd2"/>
                </a:cxn>
                <a:cxn ang="5400000">
                  <a:pos x="wd2" y="hd2"/>
                </a:cxn>
                <a:cxn ang="10800000">
                  <a:pos x="wd2" y="hd2"/>
                </a:cxn>
                <a:cxn ang="16200000">
                  <a:pos x="wd2" y="hd2"/>
                </a:cxn>
              </a:cxnLst>
              <a:rect l="0" t="0" r="r" b="b"/>
              <a:pathLst>
                <a:path w="21600" h="21600" extrusionOk="0">
                  <a:moveTo>
                    <a:pt x="14072" y="0"/>
                  </a:moveTo>
                  <a:lnTo>
                    <a:pt x="0" y="0"/>
                  </a:lnTo>
                  <a:lnTo>
                    <a:pt x="0" y="21600"/>
                  </a:lnTo>
                  <a:lnTo>
                    <a:pt x="13382" y="21600"/>
                  </a:lnTo>
                  <a:lnTo>
                    <a:pt x="21600" y="10327"/>
                  </a:lnTo>
                  <a:lnTo>
                    <a:pt x="14072" y="0"/>
                  </a:lnTo>
                  <a:close/>
                </a:path>
              </a:pathLst>
            </a:custGeom>
            <a:solidFill>
              <a:srgbClr val="000000">
                <a:alpha val="4000"/>
              </a:srgbClr>
            </a:solidFill>
            <a:ln w="12700" cap="flat">
              <a:noFill/>
              <a:miter lim="400000"/>
            </a:ln>
            <a:effectLst/>
          </p:spPr>
          <p:txBody>
            <a:bodyPr wrap="square" lIns="121917" tIns="121917" rIns="121917" bIns="121917" numCol="1" anchor="t">
              <a:noAutofit/>
            </a:bodyPr>
            <a:lstStyle/>
            <a:p>
              <a:pPr algn="l" defTabSz="1132840">
                <a:spcBef>
                  <a:spcPts val="3200"/>
                </a:spcBef>
                <a:defRPr sz="1600" cap="none" spc="602"/>
              </a:pPr>
              <a:endParaRPr/>
            </a:p>
          </p:txBody>
        </p:sp>
        <p:sp>
          <p:nvSpPr>
            <p:cNvPr id="4" name="Rectangle"/>
            <p:cNvSpPr/>
            <p:nvPr/>
          </p:nvSpPr>
          <p:spPr>
            <a:xfrm>
              <a:off x="5285" y="1548471"/>
              <a:ext cx="1697342" cy="7732900"/>
            </a:xfrm>
            <a:prstGeom prst="rect">
              <a:avLst/>
            </a:prstGeom>
            <a:solidFill>
              <a:srgbClr val="FFC700"/>
            </a:solidFill>
            <a:ln w="12700" cap="flat">
              <a:noFill/>
              <a:miter lim="400000"/>
            </a:ln>
            <a:effectLst/>
          </p:spPr>
          <p:txBody>
            <a:bodyPr wrap="square" lIns="121917" tIns="121917" rIns="121917" bIns="121917" numCol="1" anchor="t">
              <a:noAutofit/>
            </a:bodyPr>
            <a:lstStyle/>
            <a:p>
              <a:pPr algn="l" defTabSz="1132840">
                <a:spcBef>
                  <a:spcPts val="3200"/>
                </a:spcBef>
                <a:defRPr sz="5600" cap="none" spc="448">
                  <a:solidFill>
                    <a:srgbClr val="000000"/>
                  </a:solidFill>
                  <a:latin typeface="Calibri"/>
                  <a:ea typeface="Calibri"/>
                  <a:cs typeface="Calibri"/>
                  <a:sym typeface="Calibri"/>
                </a:defRPr>
              </a:pPr>
              <a:endParaRPr/>
            </a:p>
          </p:txBody>
        </p:sp>
        <p:sp>
          <p:nvSpPr>
            <p:cNvPr id="5" name="Shape"/>
            <p:cNvSpPr/>
            <p:nvPr/>
          </p:nvSpPr>
          <p:spPr>
            <a:xfrm>
              <a:off x="3858364" y="4282981"/>
              <a:ext cx="1972268" cy="202360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241" y="749"/>
                  </a:lnTo>
                  <a:lnTo>
                    <a:pt x="20794" y="1570"/>
                  </a:lnTo>
                  <a:lnTo>
                    <a:pt x="20258" y="2464"/>
                  </a:lnTo>
                  <a:lnTo>
                    <a:pt x="19633" y="3430"/>
                  </a:lnTo>
                  <a:lnTo>
                    <a:pt x="19043" y="4228"/>
                  </a:lnTo>
                  <a:lnTo>
                    <a:pt x="18362" y="5022"/>
                  </a:lnTo>
                  <a:lnTo>
                    <a:pt x="17590" y="5810"/>
                  </a:lnTo>
                  <a:lnTo>
                    <a:pt x="16725" y="6592"/>
                  </a:lnTo>
                  <a:lnTo>
                    <a:pt x="15767" y="7370"/>
                  </a:lnTo>
                  <a:lnTo>
                    <a:pt x="14899" y="8005"/>
                  </a:lnTo>
                  <a:lnTo>
                    <a:pt x="13953" y="8619"/>
                  </a:lnTo>
                  <a:lnTo>
                    <a:pt x="12931" y="9212"/>
                  </a:lnTo>
                  <a:lnTo>
                    <a:pt x="11832" y="9784"/>
                  </a:lnTo>
                  <a:lnTo>
                    <a:pt x="10657" y="10335"/>
                  </a:lnTo>
                  <a:lnTo>
                    <a:pt x="9405" y="10864"/>
                  </a:lnTo>
                  <a:lnTo>
                    <a:pt x="8415" y="11237"/>
                  </a:lnTo>
                  <a:lnTo>
                    <a:pt x="7372" y="11574"/>
                  </a:lnTo>
                  <a:lnTo>
                    <a:pt x="6275" y="11877"/>
                  </a:lnTo>
                  <a:lnTo>
                    <a:pt x="5126" y="12145"/>
                  </a:lnTo>
                  <a:lnTo>
                    <a:pt x="3923" y="12378"/>
                  </a:lnTo>
                  <a:lnTo>
                    <a:pt x="2668" y="12576"/>
                  </a:lnTo>
                  <a:lnTo>
                    <a:pt x="1360" y="12739"/>
                  </a:lnTo>
                  <a:lnTo>
                    <a:pt x="0" y="12868"/>
                  </a:lnTo>
                  <a:lnTo>
                    <a:pt x="2231" y="13129"/>
                  </a:lnTo>
                  <a:lnTo>
                    <a:pt x="4316" y="13446"/>
                  </a:lnTo>
                  <a:lnTo>
                    <a:pt x="6258" y="13812"/>
                  </a:lnTo>
                  <a:lnTo>
                    <a:pt x="8061" y="14222"/>
                  </a:lnTo>
                  <a:lnTo>
                    <a:pt x="9730" y="14668"/>
                  </a:lnTo>
                  <a:lnTo>
                    <a:pt x="11269" y="15145"/>
                  </a:lnTo>
                  <a:lnTo>
                    <a:pt x="12682" y="15646"/>
                  </a:lnTo>
                  <a:lnTo>
                    <a:pt x="13973" y="16164"/>
                  </a:lnTo>
                  <a:lnTo>
                    <a:pt x="15147" y="16694"/>
                  </a:lnTo>
                  <a:lnTo>
                    <a:pt x="16208" y="17228"/>
                  </a:lnTo>
                  <a:lnTo>
                    <a:pt x="17159" y="17761"/>
                  </a:lnTo>
                  <a:lnTo>
                    <a:pt x="18006" y="18286"/>
                  </a:lnTo>
                  <a:lnTo>
                    <a:pt x="18752" y="18797"/>
                  </a:lnTo>
                  <a:lnTo>
                    <a:pt x="19959" y="19750"/>
                  </a:lnTo>
                  <a:lnTo>
                    <a:pt x="20813" y="20569"/>
                  </a:lnTo>
                  <a:lnTo>
                    <a:pt x="21349" y="21202"/>
                  </a:lnTo>
                  <a:lnTo>
                    <a:pt x="21600" y="21600"/>
                  </a:lnTo>
                  <a:lnTo>
                    <a:pt x="21600" y="0"/>
                  </a:lnTo>
                  <a:close/>
                </a:path>
              </a:pathLst>
            </a:custGeom>
            <a:solidFill>
              <a:srgbClr val="FFC700"/>
            </a:solidFill>
            <a:ln w="12700" cap="flat">
              <a:noFill/>
              <a:miter lim="400000"/>
            </a:ln>
            <a:effectLst/>
          </p:spPr>
          <p:txBody>
            <a:bodyPr wrap="square" lIns="121917" tIns="121917" rIns="121917" bIns="121917" numCol="1" anchor="t">
              <a:noAutofit/>
            </a:bodyPr>
            <a:lstStyle/>
            <a:p>
              <a:pPr algn="l" defTabSz="1132840">
                <a:spcBef>
                  <a:spcPts val="3200"/>
                </a:spcBef>
                <a:defRPr sz="5600" cap="none" spc="448">
                  <a:solidFill>
                    <a:srgbClr val="000000"/>
                  </a:solidFill>
                  <a:latin typeface="Calibri"/>
                  <a:ea typeface="Calibri"/>
                  <a:cs typeface="Calibri"/>
                  <a:sym typeface="Calibri"/>
                </a:defRPr>
              </a:pPr>
              <a:endParaRPr/>
            </a:p>
          </p:txBody>
        </p:sp>
        <p:sp>
          <p:nvSpPr>
            <p:cNvPr id="6" name="Shape"/>
            <p:cNvSpPr/>
            <p:nvPr/>
          </p:nvSpPr>
          <p:spPr>
            <a:xfrm>
              <a:off x="2772856" y="1548478"/>
              <a:ext cx="3057776" cy="154082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1385" y="124"/>
                  </a:lnTo>
                  <a:lnTo>
                    <a:pt x="2710" y="317"/>
                  </a:lnTo>
                  <a:lnTo>
                    <a:pt x="3977" y="576"/>
                  </a:lnTo>
                  <a:lnTo>
                    <a:pt x="5187" y="896"/>
                  </a:lnTo>
                  <a:lnTo>
                    <a:pt x="6342" y="1273"/>
                  </a:lnTo>
                  <a:lnTo>
                    <a:pt x="7442" y="1705"/>
                  </a:lnTo>
                  <a:lnTo>
                    <a:pt x="8489" y="2187"/>
                  </a:lnTo>
                  <a:lnTo>
                    <a:pt x="9484" y="2716"/>
                  </a:lnTo>
                  <a:lnTo>
                    <a:pt x="10428" y="3287"/>
                  </a:lnTo>
                  <a:lnTo>
                    <a:pt x="11323" y="3897"/>
                  </a:lnTo>
                  <a:lnTo>
                    <a:pt x="12171" y="4542"/>
                  </a:lnTo>
                  <a:lnTo>
                    <a:pt x="12971" y="5219"/>
                  </a:lnTo>
                  <a:lnTo>
                    <a:pt x="13726" y="5924"/>
                  </a:lnTo>
                  <a:lnTo>
                    <a:pt x="14437" y="6652"/>
                  </a:lnTo>
                  <a:lnTo>
                    <a:pt x="15105" y="7400"/>
                  </a:lnTo>
                  <a:lnTo>
                    <a:pt x="15731" y="8165"/>
                  </a:lnTo>
                  <a:lnTo>
                    <a:pt x="16317" y="8942"/>
                  </a:lnTo>
                  <a:lnTo>
                    <a:pt x="16864" y="9728"/>
                  </a:lnTo>
                  <a:lnTo>
                    <a:pt x="17373" y="10519"/>
                  </a:lnTo>
                  <a:lnTo>
                    <a:pt x="17846" y="11312"/>
                  </a:lnTo>
                  <a:lnTo>
                    <a:pt x="18283" y="12102"/>
                  </a:lnTo>
                  <a:lnTo>
                    <a:pt x="18687" y="12885"/>
                  </a:lnTo>
                  <a:lnTo>
                    <a:pt x="19058" y="13659"/>
                  </a:lnTo>
                  <a:lnTo>
                    <a:pt x="19707" y="15161"/>
                  </a:lnTo>
                  <a:lnTo>
                    <a:pt x="20241" y="16578"/>
                  </a:lnTo>
                  <a:lnTo>
                    <a:pt x="20670" y="17879"/>
                  </a:lnTo>
                  <a:lnTo>
                    <a:pt x="21005" y="19035"/>
                  </a:lnTo>
                  <a:lnTo>
                    <a:pt x="21254" y="20015"/>
                  </a:lnTo>
                  <a:lnTo>
                    <a:pt x="21493" y="21090"/>
                  </a:lnTo>
                  <a:lnTo>
                    <a:pt x="21577" y="21499"/>
                  </a:lnTo>
                  <a:lnTo>
                    <a:pt x="21600" y="21600"/>
                  </a:lnTo>
                  <a:lnTo>
                    <a:pt x="21600" y="0"/>
                  </a:lnTo>
                  <a:close/>
                </a:path>
              </a:pathLst>
            </a:custGeom>
            <a:solidFill>
              <a:srgbClr val="FFC700"/>
            </a:solidFill>
            <a:ln w="12700" cap="flat">
              <a:noFill/>
              <a:miter lim="400000"/>
            </a:ln>
            <a:effectLst/>
          </p:spPr>
          <p:txBody>
            <a:bodyPr wrap="square" lIns="121917" tIns="121917" rIns="121917" bIns="121917" numCol="1" anchor="t">
              <a:noAutofit/>
            </a:bodyPr>
            <a:lstStyle/>
            <a:p>
              <a:pPr algn="l" defTabSz="1132840">
                <a:spcBef>
                  <a:spcPts val="3200"/>
                </a:spcBef>
                <a:defRPr sz="5600" cap="none" spc="448">
                  <a:solidFill>
                    <a:srgbClr val="000000"/>
                  </a:solidFill>
                  <a:latin typeface="Calibri"/>
                  <a:ea typeface="Calibri"/>
                  <a:cs typeface="Calibri"/>
                  <a:sym typeface="Calibri"/>
                </a:defRPr>
              </a:pPr>
              <a:endParaRPr/>
            </a:p>
          </p:txBody>
        </p:sp>
      </p:grpSp>
      <p:grpSp>
        <p:nvGrpSpPr>
          <p:cNvPr id="12" name="Group"/>
          <p:cNvGrpSpPr/>
          <p:nvPr/>
        </p:nvGrpSpPr>
        <p:grpSpPr>
          <a:xfrm>
            <a:off x="22828953" y="380970"/>
            <a:ext cx="928772" cy="681067"/>
            <a:chOff x="0" y="0"/>
            <a:chExt cx="928770" cy="681065"/>
          </a:xfrm>
        </p:grpSpPr>
        <p:sp>
          <p:nvSpPr>
            <p:cNvPr id="8" name="Shape"/>
            <p:cNvSpPr/>
            <p:nvPr/>
          </p:nvSpPr>
          <p:spPr>
            <a:xfrm>
              <a:off x="-1" y="0"/>
              <a:ext cx="928772" cy="681067"/>
            </a:xfrm>
            <a:custGeom>
              <a:avLst/>
              <a:gdLst/>
              <a:ahLst/>
              <a:cxnLst>
                <a:cxn ang="0">
                  <a:pos x="wd2" y="hd2"/>
                </a:cxn>
                <a:cxn ang="5400000">
                  <a:pos x="wd2" y="hd2"/>
                </a:cxn>
                <a:cxn ang="10800000">
                  <a:pos x="wd2" y="hd2"/>
                </a:cxn>
                <a:cxn ang="16200000">
                  <a:pos x="wd2" y="hd2"/>
                </a:cxn>
              </a:cxnLst>
              <a:rect l="0" t="0" r="r" b="b"/>
              <a:pathLst>
                <a:path w="21600" h="21600" extrusionOk="0">
                  <a:moveTo>
                    <a:pt x="16200" y="0"/>
                  </a:moveTo>
                  <a:lnTo>
                    <a:pt x="5400" y="0"/>
                  </a:lnTo>
                  <a:lnTo>
                    <a:pt x="0" y="10800"/>
                  </a:lnTo>
                  <a:lnTo>
                    <a:pt x="5400" y="21600"/>
                  </a:lnTo>
                  <a:lnTo>
                    <a:pt x="16200" y="21600"/>
                  </a:lnTo>
                  <a:lnTo>
                    <a:pt x="21600" y="10800"/>
                  </a:lnTo>
                  <a:lnTo>
                    <a:pt x="16200" y="0"/>
                  </a:lnTo>
                  <a:close/>
                </a:path>
              </a:pathLst>
            </a:custGeom>
            <a:solidFill>
              <a:srgbClr val="FDC608"/>
            </a:solidFill>
            <a:ln w="12700" cap="flat">
              <a:noFill/>
              <a:miter lim="400000"/>
            </a:ln>
            <a:effectLst/>
          </p:spPr>
          <p:txBody>
            <a:bodyPr wrap="square" lIns="121917" tIns="121917" rIns="121917" bIns="121917" numCol="1" anchor="t">
              <a:noAutofit/>
            </a:bodyPr>
            <a:lstStyle/>
            <a:p>
              <a:pPr algn="l" defTabSz="1132840">
                <a:spcBef>
                  <a:spcPts val="3200"/>
                </a:spcBef>
                <a:defRPr sz="5600" cap="none" spc="448">
                  <a:solidFill>
                    <a:srgbClr val="000000"/>
                  </a:solidFill>
                  <a:latin typeface="Calibri"/>
                  <a:ea typeface="Calibri"/>
                  <a:cs typeface="Calibri"/>
                  <a:sym typeface="Calibri"/>
                </a:defRPr>
              </a:pPr>
              <a:endParaRPr/>
            </a:p>
          </p:txBody>
        </p:sp>
        <p:sp>
          <p:nvSpPr>
            <p:cNvPr id="9" name="Line"/>
            <p:cNvSpPr/>
            <p:nvPr/>
          </p:nvSpPr>
          <p:spPr>
            <a:xfrm flipH="1">
              <a:off x="367459" y="121402"/>
              <a:ext cx="1" cy="450747"/>
            </a:xfrm>
            <a:prstGeom prst="line">
              <a:avLst/>
            </a:prstGeom>
            <a:noFill/>
            <a:ln w="101600" cap="flat">
              <a:solidFill>
                <a:srgbClr val="3C3C3B"/>
              </a:solidFill>
              <a:prstDash val="solid"/>
              <a:round/>
            </a:ln>
            <a:effectLst/>
          </p:spPr>
          <p:txBody>
            <a:bodyPr wrap="square" lIns="121917" tIns="121917" rIns="121917" bIns="121917" numCol="1" anchor="t">
              <a:noAutofit/>
            </a:bodyPr>
            <a:lstStyle/>
            <a:p>
              <a:pPr algn="l" defTabSz="1132840">
                <a:spcBef>
                  <a:spcPts val="3200"/>
                </a:spcBef>
                <a:defRPr sz="1600" cap="none" spc="602">
                  <a:latin typeface="+mn-lt"/>
                  <a:ea typeface="+mn-ea"/>
                  <a:cs typeface="+mn-cs"/>
                  <a:sym typeface="Montserrat Light"/>
                </a:defRPr>
              </a:pPr>
              <a:endParaRPr/>
            </a:p>
          </p:txBody>
        </p:sp>
        <p:sp>
          <p:nvSpPr>
            <p:cNvPr id="10" name="Shape"/>
            <p:cNvSpPr/>
            <p:nvPr/>
          </p:nvSpPr>
          <p:spPr>
            <a:xfrm>
              <a:off x="521681" y="280794"/>
              <a:ext cx="103453" cy="11795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5764" y="7369"/>
                  </a:lnTo>
                  <a:lnTo>
                    <a:pt x="14105" y="8659"/>
                  </a:lnTo>
                  <a:lnTo>
                    <a:pt x="11986" y="9827"/>
                  </a:lnTo>
                  <a:lnTo>
                    <a:pt x="6835" y="11905"/>
                  </a:lnTo>
                  <a:lnTo>
                    <a:pt x="3692" y="12571"/>
                  </a:lnTo>
                  <a:lnTo>
                    <a:pt x="0" y="12866"/>
                  </a:lnTo>
                  <a:lnTo>
                    <a:pt x="10128" y="14784"/>
                  </a:lnTo>
                  <a:lnTo>
                    <a:pt x="16698" y="17495"/>
                  </a:lnTo>
                  <a:lnTo>
                    <a:pt x="20319" y="20075"/>
                  </a:lnTo>
                  <a:lnTo>
                    <a:pt x="21600" y="21600"/>
                  </a:lnTo>
                  <a:lnTo>
                    <a:pt x="21600" y="0"/>
                  </a:lnTo>
                  <a:close/>
                </a:path>
              </a:pathLst>
            </a:custGeom>
            <a:solidFill>
              <a:srgbClr val="3C3C3B"/>
            </a:solidFill>
            <a:ln w="12700" cap="flat">
              <a:noFill/>
              <a:miter lim="400000"/>
            </a:ln>
            <a:effectLst/>
          </p:spPr>
          <p:txBody>
            <a:bodyPr wrap="square" lIns="121917" tIns="121917" rIns="121917" bIns="121917" numCol="1" anchor="t">
              <a:noAutofit/>
            </a:bodyPr>
            <a:lstStyle/>
            <a:p>
              <a:pPr algn="l" defTabSz="1132840">
                <a:spcBef>
                  <a:spcPts val="3200"/>
                </a:spcBef>
                <a:defRPr sz="5600" cap="none" spc="448">
                  <a:solidFill>
                    <a:srgbClr val="000000"/>
                  </a:solidFill>
                  <a:latin typeface="Calibri"/>
                  <a:ea typeface="Calibri"/>
                  <a:cs typeface="Calibri"/>
                  <a:sym typeface="Calibri"/>
                </a:defRPr>
              </a:pPr>
              <a:endParaRPr/>
            </a:p>
          </p:txBody>
        </p:sp>
        <p:sp>
          <p:nvSpPr>
            <p:cNvPr id="11" name="Shape"/>
            <p:cNvSpPr/>
            <p:nvPr/>
          </p:nvSpPr>
          <p:spPr>
            <a:xfrm>
              <a:off x="464739" y="121416"/>
              <a:ext cx="160400" cy="8980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11103" y="3740"/>
                  </a:lnTo>
                  <a:lnTo>
                    <a:pt x="17613" y="10915"/>
                  </a:lnTo>
                  <a:lnTo>
                    <a:pt x="20716" y="18033"/>
                  </a:lnTo>
                  <a:lnTo>
                    <a:pt x="21600" y="21600"/>
                  </a:lnTo>
                  <a:lnTo>
                    <a:pt x="21600" y="0"/>
                  </a:lnTo>
                  <a:close/>
                </a:path>
              </a:pathLst>
            </a:custGeom>
            <a:solidFill>
              <a:srgbClr val="3C3C3B"/>
            </a:solidFill>
            <a:ln w="12700" cap="flat">
              <a:noFill/>
              <a:miter lim="400000"/>
            </a:ln>
            <a:effectLst/>
          </p:spPr>
          <p:txBody>
            <a:bodyPr wrap="square" lIns="121917" tIns="121917" rIns="121917" bIns="121917" numCol="1" anchor="t">
              <a:noAutofit/>
            </a:bodyPr>
            <a:lstStyle/>
            <a:p>
              <a:pPr algn="l" defTabSz="1132840">
                <a:spcBef>
                  <a:spcPts val="3200"/>
                </a:spcBef>
                <a:defRPr sz="5600" cap="none" spc="448">
                  <a:solidFill>
                    <a:srgbClr val="000000"/>
                  </a:solidFill>
                  <a:latin typeface="Calibri"/>
                  <a:ea typeface="Calibri"/>
                  <a:cs typeface="Calibri"/>
                  <a:sym typeface="Calibri"/>
                </a:defRPr>
              </a:pPr>
              <a:endParaRPr/>
            </a:p>
          </p:txBody>
        </p:sp>
      </p:grpSp>
      <p:sp>
        <p:nvSpPr>
          <p:cNvPr id="13" name="Title Text"/>
          <p:cNvSpPr txBox="1">
            <a:spLocks noGrp="1"/>
          </p:cNvSpPr>
          <p:nvPr>
            <p:ph type="title"/>
          </p:nvPr>
        </p:nvSpPr>
        <p:spPr>
          <a:xfrm>
            <a:off x="2465677" y="5462808"/>
            <a:ext cx="20845305" cy="30162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9327" tIns="99327" rIns="99327" bIns="99327">
            <a:normAutofit/>
          </a:bodyPr>
          <a:lstStyle/>
          <a:p>
            <a:r>
              <a:t>Title Text</a:t>
            </a:r>
          </a:p>
        </p:txBody>
      </p:sp>
      <p:sp>
        <p:nvSpPr>
          <p:cNvPr id="14" name="Body Level One…"/>
          <p:cNvSpPr txBox="1">
            <a:spLocks noGrp="1"/>
          </p:cNvSpPr>
          <p:nvPr>
            <p:ph type="body" idx="1"/>
          </p:nvPr>
        </p:nvSpPr>
        <p:spPr>
          <a:xfrm>
            <a:off x="1219199" y="3200399"/>
            <a:ext cx="21945601" cy="90519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919" tIns="121919" rIns="121919" bIns="121919"/>
          <a:lstStyle/>
          <a:p>
            <a:r>
              <a:t>Body Level One</a:t>
            </a:r>
          </a:p>
          <a:p>
            <a:pPr lvl="1"/>
            <a:r>
              <a:t>Body Level Two</a:t>
            </a:r>
          </a:p>
          <a:p>
            <a:pPr lvl="2"/>
            <a:r>
              <a:t>Body Level Three</a:t>
            </a:r>
          </a:p>
          <a:p>
            <a:pPr lvl="3"/>
            <a:r>
              <a:t>Body Level Four</a:t>
            </a:r>
          </a:p>
          <a:p>
            <a:pPr lvl="4"/>
            <a:r>
              <a:t>Body Level Five</a:t>
            </a:r>
          </a:p>
        </p:txBody>
      </p:sp>
      <p:sp>
        <p:nvSpPr>
          <p:cNvPr id="15" name="Slide Number"/>
          <p:cNvSpPr txBox="1">
            <a:spLocks noGrp="1"/>
          </p:cNvSpPr>
          <p:nvPr>
            <p:ph type="sldNum" sz="quarter" idx="2"/>
          </p:nvPr>
        </p:nvSpPr>
        <p:spPr>
          <a:xfrm>
            <a:off x="11785599" y="12324079"/>
            <a:ext cx="5689601" cy="777241"/>
          </a:xfrm>
          <a:prstGeom prst="rect">
            <a:avLst/>
          </a:prstGeom>
          <a:ln w="12700">
            <a:miter lim="400000"/>
          </a:ln>
        </p:spPr>
        <p:txBody>
          <a:bodyPr wrap="none" lIns="121919" tIns="121919" rIns="121919" bIns="121919" anchor="ctr">
            <a:spAutoFit/>
          </a:bodyPr>
          <a:lstStyle>
            <a:lvl1pPr algn="r" defTabSz="1132840">
              <a:lnSpc>
                <a:spcPct val="100000"/>
              </a:lnSpc>
              <a:defRPr sz="3200" cap="none" spc="1205"/>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7" r:id="rId18"/>
    <p:sldLayoutId id="2147483669" r:id="rId19"/>
    <p:sldLayoutId id="2147483670" r:id="rId20"/>
    <p:sldLayoutId id="2147483671" r:id="rId21"/>
    <p:sldLayoutId id="2147483672" r:id="rId22"/>
    <p:sldLayoutId id="2147483673" r:id="rId23"/>
    <p:sldLayoutId id="2147483674" r:id="rId24"/>
    <p:sldLayoutId id="2147483676" r:id="rId25"/>
    <p:sldLayoutId id="2147483678" r:id="rId26"/>
    <p:sldLayoutId id="2147483679" r:id="rId27"/>
    <p:sldLayoutId id="2147483680" r:id="rId28"/>
    <p:sldLayoutId id="2147483681" r:id="rId29"/>
    <p:sldLayoutId id="2147483682" r:id="rId30"/>
    <p:sldLayoutId id="2147483683" r:id="rId31"/>
    <p:sldLayoutId id="2147483684" r:id="rId32"/>
    <p:sldLayoutId id="2147483685" r:id="rId33"/>
    <p:sldLayoutId id="2147483686" r:id="rId34"/>
    <p:sldLayoutId id="2147483687" r:id="rId35"/>
    <p:sldLayoutId id="2147483688" r:id="rId36"/>
    <p:sldLayoutId id="2147483689" r:id="rId37"/>
    <p:sldLayoutId id="2147483690" r:id="rId38"/>
    <p:sldLayoutId id="2147483691" r:id="rId39"/>
    <p:sldLayoutId id="2147483692" r:id="rId40"/>
    <p:sldLayoutId id="2147483693" r:id="rId41"/>
    <p:sldLayoutId id="2147483694" r:id="rId42"/>
    <p:sldLayoutId id="2147483695" r:id="rId43"/>
    <p:sldLayoutId id="2147483696" r:id="rId44"/>
    <p:sldLayoutId id="2147483697" r:id="rId45"/>
    <p:sldLayoutId id="2147483698" r:id="rId46"/>
    <p:sldLayoutId id="2147483699" r:id="rId47"/>
    <p:sldLayoutId id="2147483700" r:id="rId48"/>
    <p:sldLayoutId id="2147483701" r:id="rId49"/>
    <p:sldLayoutId id="2147483702" r:id="rId50"/>
    <p:sldLayoutId id="2147483703" r:id="rId51"/>
    <p:sldLayoutId id="2147483704" r:id="rId52"/>
    <p:sldLayoutId id="2147483705" r:id="rId53"/>
    <p:sldLayoutId id="2147483706" r:id="rId54"/>
    <p:sldLayoutId id="2147483708" r:id="rId55"/>
    <p:sldLayoutId id="2147483709" r:id="rId56"/>
    <p:sldLayoutId id="2147483710" r:id="rId57"/>
    <p:sldLayoutId id="2147483711" r:id="rId58"/>
    <p:sldLayoutId id="2147483712" r:id="rId59"/>
    <p:sldLayoutId id="2147483713" r:id="rId60"/>
    <p:sldLayoutId id="2147483714" r:id="rId61"/>
    <p:sldLayoutId id="2147483715" r:id="rId62"/>
    <p:sldLayoutId id="2147483716" r:id="rId63"/>
    <p:sldLayoutId id="2147483717" r:id="rId64"/>
    <p:sldLayoutId id="2147483718" r:id="rId65"/>
    <p:sldLayoutId id="2147483719" r:id="rId66"/>
    <p:sldLayoutId id="2147483720" r:id="rId67"/>
    <p:sldLayoutId id="2147483721" r:id="rId68"/>
    <p:sldLayoutId id="2147483724" r:id="rId69"/>
  </p:sldLayoutIdLst>
  <p:transition spd="med"/>
  <p:txStyles>
    <p:titleStyle>
      <a:lvl1pPr marL="0" marR="0" indent="0" algn="l" defTabSz="1132840" latinLnBrk="0">
        <a:lnSpc>
          <a:spcPct val="90000"/>
        </a:lnSpc>
        <a:spcBef>
          <a:spcPts val="0"/>
        </a:spcBef>
        <a:spcAft>
          <a:spcPts val="0"/>
        </a:spcAft>
        <a:buClrTx/>
        <a:buSzTx/>
        <a:buFontTx/>
        <a:buNone/>
        <a:tabLst/>
        <a:defRPr sz="9000" b="0" i="0" u="none" strike="noStrike" cap="all" spc="2618" baseline="0">
          <a:solidFill>
            <a:srgbClr val="53585F"/>
          </a:solidFill>
          <a:uFillTx/>
          <a:latin typeface="+mj-lt"/>
          <a:ea typeface="+mj-ea"/>
          <a:cs typeface="+mj-cs"/>
          <a:sym typeface="Montserrat"/>
        </a:defRPr>
      </a:lvl1pPr>
      <a:lvl2pPr marL="0" marR="0" indent="0" algn="l" defTabSz="1132840" latinLnBrk="0">
        <a:lnSpc>
          <a:spcPct val="90000"/>
        </a:lnSpc>
        <a:spcBef>
          <a:spcPts val="0"/>
        </a:spcBef>
        <a:spcAft>
          <a:spcPts val="0"/>
        </a:spcAft>
        <a:buClrTx/>
        <a:buSzTx/>
        <a:buFontTx/>
        <a:buNone/>
        <a:tabLst/>
        <a:defRPr sz="9000" b="0" i="0" u="none" strike="noStrike" cap="all" spc="2618" baseline="0">
          <a:solidFill>
            <a:srgbClr val="53585F"/>
          </a:solidFill>
          <a:uFillTx/>
          <a:latin typeface="+mj-lt"/>
          <a:ea typeface="+mj-ea"/>
          <a:cs typeface="+mj-cs"/>
          <a:sym typeface="Montserrat"/>
        </a:defRPr>
      </a:lvl2pPr>
      <a:lvl3pPr marL="0" marR="0" indent="0" algn="l" defTabSz="1132840" latinLnBrk="0">
        <a:lnSpc>
          <a:spcPct val="90000"/>
        </a:lnSpc>
        <a:spcBef>
          <a:spcPts val="0"/>
        </a:spcBef>
        <a:spcAft>
          <a:spcPts val="0"/>
        </a:spcAft>
        <a:buClrTx/>
        <a:buSzTx/>
        <a:buFontTx/>
        <a:buNone/>
        <a:tabLst/>
        <a:defRPr sz="9000" b="0" i="0" u="none" strike="noStrike" cap="all" spc="2618" baseline="0">
          <a:solidFill>
            <a:srgbClr val="53585F"/>
          </a:solidFill>
          <a:uFillTx/>
          <a:latin typeface="+mj-lt"/>
          <a:ea typeface="+mj-ea"/>
          <a:cs typeface="+mj-cs"/>
          <a:sym typeface="Montserrat"/>
        </a:defRPr>
      </a:lvl3pPr>
      <a:lvl4pPr marL="0" marR="0" indent="0" algn="l" defTabSz="1132840" latinLnBrk="0">
        <a:lnSpc>
          <a:spcPct val="90000"/>
        </a:lnSpc>
        <a:spcBef>
          <a:spcPts val="0"/>
        </a:spcBef>
        <a:spcAft>
          <a:spcPts val="0"/>
        </a:spcAft>
        <a:buClrTx/>
        <a:buSzTx/>
        <a:buFontTx/>
        <a:buNone/>
        <a:tabLst/>
        <a:defRPr sz="9000" b="0" i="0" u="none" strike="noStrike" cap="all" spc="2618" baseline="0">
          <a:solidFill>
            <a:srgbClr val="53585F"/>
          </a:solidFill>
          <a:uFillTx/>
          <a:latin typeface="+mj-lt"/>
          <a:ea typeface="+mj-ea"/>
          <a:cs typeface="+mj-cs"/>
          <a:sym typeface="Montserrat"/>
        </a:defRPr>
      </a:lvl4pPr>
      <a:lvl5pPr marL="0" marR="0" indent="0" algn="l" defTabSz="1132840" latinLnBrk="0">
        <a:lnSpc>
          <a:spcPct val="90000"/>
        </a:lnSpc>
        <a:spcBef>
          <a:spcPts val="0"/>
        </a:spcBef>
        <a:spcAft>
          <a:spcPts val="0"/>
        </a:spcAft>
        <a:buClrTx/>
        <a:buSzTx/>
        <a:buFontTx/>
        <a:buNone/>
        <a:tabLst/>
        <a:defRPr sz="9000" b="0" i="0" u="none" strike="noStrike" cap="all" spc="2618" baseline="0">
          <a:solidFill>
            <a:srgbClr val="53585F"/>
          </a:solidFill>
          <a:uFillTx/>
          <a:latin typeface="+mj-lt"/>
          <a:ea typeface="+mj-ea"/>
          <a:cs typeface="+mj-cs"/>
          <a:sym typeface="Montserrat"/>
        </a:defRPr>
      </a:lvl5pPr>
      <a:lvl6pPr marL="0" marR="0" indent="0" algn="l" defTabSz="1132840" latinLnBrk="0">
        <a:lnSpc>
          <a:spcPct val="90000"/>
        </a:lnSpc>
        <a:spcBef>
          <a:spcPts val="0"/>
        </a:spcBef>
        <a:spcAft>
          <a:spcPts val="0"/>
        </a:spcAft>
        <a:buClrTx/>
        <a:buSzTx/>
        <a:buFontTx/>
        <a:buNone/>
        <a:tabLst/>
        <a:defRPr sz="9000" b="0" i="0" u="none" strike="noStrike" cap="all" spc="2618" baseline="0">
          <a:solidFill>
            <a:srgbClr val="53585F"/>
          </a:solidFill>
          <a:uFillTx/>
          <a:latin typeface="+mj-lt"/>
          <a:ea typeface="+mj-ea"/>
          <a:cs typeface="+mj-cs"/>
          <a:sym typeface="Montserrat"/>
        </a:defRPr>
      </a:lvl6pPr>
      <a:lvl7pPr marL="0" marR="0" indent="0" algn="l" defTabSz="1132840" latinLnBrk="0">
        <a:lnSpc>
          <a:spcPct val="90000"/>
        </a:lnSpc>
        <a:spcBef>
          <a:spcPts val="0"/>
        </a:spcBef>
        <a:spcAft>
          <a:spcPts val="0"/>
        </a:spcAft>
        <a:buClrTx/>
        <a:buSzTx/>
        <a:buFontTx/>
        <a:buNone/>
        <a:tabLst/>
        <a:defRPr sz="9000" b="0" i="0" u="none" strike="noStrike" cap="all" spc="2618" baseline="0">
          <a:solidFill>
            <a:srgbClr val="53585F"/>
          </a:solidFill>
          <a:uFillTx/>
          <a:latin typeface="+mj-lt"/>
          <a:ea typeface="+mj-ea"/>
          <a:cs typeface="+mj-cs"/>
          <a:sym typeface="Montserrat"/>
        </a:defRPr>
      </a:lvl7pPr>
      <a:lvl8pPr marL="0" marR="0" indent="0" algn="l" defTabSz="1132840" latinLnBrk="0">
        <a:lnSpc>
          <a:spcPct val="90000"/>
        </a:lnSpc>
        <a:spcBef>
          <a:spcPts val="0"/>
        </a:spcBef>
        <a:spcAft>
          <a:spcPts val="0"/>
        </a:spcAft>
        <a:buClrTx/>
        <a:buSzTx/>
        <a:buFontTx/>
        <a:buNone/>
        <a:tabLst/>
        <a:defRPr sz="9000" b="0" i="0" u="none" strike="noStrike" cap="all" spc="2618" baseline="0">
          <a:solidFill>
            <a:srgbClr val="53585F"/>
          </a:solidFill>
          <a:uFillTx/>
          <a:latin typeface="+mj-lt"/>
          <a:ea typeface="+mj-ea"/>
          <a:cs typeface="+mj-cs"/>
          <a:sym typeface="Montserrat"/>
        </a:defRPr>
      </a:lvl8pPr>
      <a:lvl9pPr marL="0" marR="0" indent="0" algn="l" defTabSz="1132840" latinLnBrk="0">
        <a:lnSpc>
          <a:spcPct val="90000"/>
        </a:lnSpc>
        <a:spcBef>
          <a:spcPts val="0"/>
        </a:spcBef>
        <a:spcAft>
          <a:spcPts val="0"/>
        </a:spcAft>
        <a:buClrTx/>
        <a:buSzTx/>
        <a:buFontTx/>
        <a:buNone/>
        <a:tabLst/>
        <a:defRPr sz="9000" b="0" i="0" u="none" strike="noStrike" cap="all" spc="2618" baseline="0">
          <a:solidFill>
            <a:srgbClr val="53585F"/>
          </a:solidFill>
          <a:uFillTx/>
          <a:latin typeface="+mj-lt"/>
          <a:ea typeface="+mj-ea"/>
          <a:cs typeface="+mj-cs"/>
          <a:sym typeface="Montserrat"/>
        </a:defRPr>
      </a:lvl9pPr>
    </p:titleStyle>
    <p:bodyStyle>
      <a:lvl1pPr marL="834978" marR="0" indent="-834978" algn="l" defTabSz="1132840" latinLnBrk="0">
        <a:lnSpc>
          <a:spcPct val="100000"/>
        </a:lnSpc>
        <a:spcBef>
          <a:spcPts val="1600"/>
        </a:spcBef>
        <a:spcAft>
          <a:spcPts val="0"/>
        </a:spcAft>
        <a:buClrTx/>
        <a:buSzPct val="100000"/>
        <a:buFont typeface="Helvetica"/>
        <a:buChar char="•"/>
        <a:tabLst/>
        <a:defRPr sz="7600" b="0" i="0" u="none" strike="noStrike" cap="none" spc="0" baseline="0">
          <a:solidFill>
            <a:srgbClr val="000000"/>
          </a:solidFill>
          <a:uFillTx/>
          <a:latin typeface="Calibri"/>
          <a:ea typeface="Calibri"/>
          <a:cs typeface="Calibri"/>
          <a:sym typeface="Calibri"/>
        </a:defRPr>
      </a:lvl1pPr>
      <a:lvl2pPr marL="1207607" marR="0" indent="-782794" algn="l" defTabSz="1132840" latinLnBrk="0">
        <a:lnSpc>
          <a:spcPct val="100000"/>
        </a:lnSpc>
        <a:spcBef>
          <a:spcPts val="1600"/>
        </a:spcBef>
        <a:spcAft>
          <a:spcPts val="0"/>
        </a:spcAft>
        <a:buClrTx/>
        <a:buSzPct val="100000"/>
        <a:buFont typeface="Helvetica"/>
        <a:buChar char="–"/>
        <a:tabLst/>
        <a:defRPr sz="7600" b="0" i="0" u="none" strike="noStrike" cap="none" spc="0" baseline="0">
          <a:solidFill>
            <a:srgbClr val="000000"/>
          </a:solidFill>
          <a:uFillTx/>
          <a:latin typeface="Calibri"/>
          <a:ea typeface="Calibri"/>
          <a:cs typeface="Calibri"/>
          <a:sym typeface="Calibri"/>
        </a:defRPr>
      </a:lvl2pPr>
      <a:lvl3pPr marL="1591832" marR="0" indent="-742202" algn="l" defTabSz="1132840" latinLnBrk="0">
        <a:lnSpc>
          <a:spcPct val="100000"/>
        </a:lnSpc>
        <a:spcBef>
          <a:spcPts val="1600"/>
        </a:spcBef>
        <a:spcAft>
          <a:spcPts val="0"/>
        </a:spcAft>
        <a:buClrTx/>
        <a:buSzPct val="100000"/>
        <a:buFont typeface="Helvetica"/>
        <a:buChar char="•"/>
        <a:tabLst/>
        <a:defRPr sz="7600" b="0" i="0" u="none" strike="noStrike" cap="none" spc="0" baseline="0">
          <a:solidFill>
            <a:srgbClr val="000000"/>
          </a:solidFill>
          <a:uFillTx/>
          <a:latin typeface="Calibri"/>
          <a:ea typeface="Calibri"/>
          <a:cs typeface="Calibri"/>
          <a:sym typeface="Calibri"/>
        </a:defRPr>
      </a:lvl3pPr>
      <a:lvl4pPr marL="2145725" marR="0" indent="-871282" algn="l" defTabSz="1132840" latinLnBrk="0">
        <a:lnSpc>
          <a:spcPct val="100000"/>
        </a:lnSpc>
        <a:spcBef>
          <a:spcPts val="1600"/>
        </a:spcBef>
        <a:spcAft>
          <a:spcPts val="0"/>
        </a:spcAft>
        <a:buClrTx/>
        <a:buSzPct val="100000"/>
        <a:buFont typeface="Helvetica"/>
        <a:buChar char="–"/>
        <a:tabLst/>
        <a:defRPr sz="7600" b="0" i="0" u="none" strike="noStrike" cap="none" spc="0" baseline="0">
          <a:solidFill>
            <a:srgbClr val="000000"/>
          </a:solidFill>
          <a:uFillTx/>
          <a:latin typeface="Calibri"/>
          <a:ea typeface="Calibri"/>
          <a:cs typeface="Calibri"/>
          <a:sym typeface="Calibri"/>
        </a:defRPr>
      </a:lvl4pPr>
      <a:lvl5pPr marL="2570540" marR="0" indent="-871282" algn="l" defTabSz="1132840" latinLnBrk="0">
        <a:lnSpc>
          <a:spcPct val="100000"/>
        </a:lnSpc>
        <a:spcBef>
          <a:spcPts val="1600"/>
        </a:spcBef>
        <a:spcAft>
          <a:spcPts val="0"/>
        </a:spcAft>
        <a:buClrTx/>
        <a:buSzPct val="100000"/>
        <a:buFont typeface="Helvetica"/>
        <a:buChar char="»"/>
        <a:tabLst/>
        <a:defRPr sz="7600" b="0" i="0" u="none" strike="noStrike" cap="none" spc="0" baseline="0">
          <a:solidFill>
            <a:srgbClr val="000000"/>
          </a:solidFill>
          <a:uFillTx/>
          <a:latin typeface="Calibri"/>
          <a:ea typeface="Calibri"/>
          <a:cs typeface="Calibri"/>
          <a:sym typeface="Calibri"/>
        </a:defRPr>
      </a:lvl5pPr>
      <a:lvl6pPr marL="2995354" marR="0" indent="-871282" algn="l" defTabSz="1132840" latinLnBrk="0">
        <a:lnSpc>
          <a:spcPct val="100000"/>
        </a:lnSpc>
        <a:spcBef>
          <a:spcPts val="1600"/>
        </a:spcBef>
        <a:spcAft>
          <a:spcPts val="0"/>
        </a:spcAft>
        <a:buClrTx/>
        <a:buSzPct val="100000"/>
        <a:buFont typeface="Helvetica"/>
        <a:buChar char="•"/>
        <a:tabLst/>
        <a:defRPr sz="7600" b="0" i="0" u="none" strike="noStrike" cap="none" spc="0" baseline="0">
          <a:solidFill>
            <a:srgbClr val="000000"/>
          </a:solidFill>
          <a:uFillTx/>
          <a:latin typeface="Calibri"/>
          <a:ea typeface="Calibri"/>
          <a:cs typeface="Calibri"/>
          <a:sym typeface="Calibri"/>
        </a:defRPr>
      </a:lvl6pPr>
      <a:lvl7pPr marL="3420168" marR="0" indent="-871282" algn="l" defTabSz="1132840" latinLnBrk="0">
        <a:lnSpc>
          <a:spcPct val="100000"/>
        </a:lnSpc>
        <a:spcBef>
          <a:spcPts val="1600"/>
        </a:spcBef>
        <a:spcAft>
          <a:spcPts val="0"/>
        </a:spcAft>
        <a:buClrTx/>
        <a:buSzPct val="100000"/>
        <a:buFont typeface="Helvetica"/>
        <a:buChar char="•"/>
        <a:tabLst/>
        <a:defRPr sz="7600" b="0" i="0" u="none" strike="noStrike" cap="none" spc="0" baseline="0">
          <a:solidFill>
            <a:srgbClr val="000000"/>
          </a:solidFill>
          <a:uFillTx/>
          <a:latin typeface="Calibri"/>
          <a:ea typeface="Calibri"/>
          <a:cs typeface="Calibri"/>
          <a:sym typeface="Calibri"/>
        </a:defRPr>
      </a:lvl7pPr>
      <a:lvl8pPr marL="3844983" marR="0" indent="-871282" algn="l" defTabSz="1132840" latinLnBrk="0">
        <a:lnSpc>
          <a:spcPct val="100000"/>
        </a:lnSpc>
        <a:spcBef>
          <a:spcPts val="1600"/>
        </a:spcBef>
        <a:spcAft>
          <a:spcPts val="0"/>
        </a:spcAft>
        <a:buClrTx/>
        <a:buSzPct val="100000"/>
        <a:buFont typeface="Helvetica"/>
        <a:buChar char="•"/>
        <a:tabLst/>
        <a:defRPr sz="7600" b="0" i="0" u="none" strike="noStrike" cap="none" spc="0" baseline="0">
          <a:solidFill>
            <a:srgbClr val="000000"/>
          </a:solidFill>
          <a:uFillTx/>
          <a:latin typeface="Calibri"/>
          <a:ea typeface="Calibri"/>
          <a:cs typeface="Calibri"/>
          <a:sym typeface="Calibri"/>
        </a:defRPr>
      </a:lvl8pPr>
      <a:lvl9pPr marL="4269797" marR="0" indent="-871282" algn="l" defTabSz="1132840" latinLnBrk="0">
        <a:lnSpc>
          <a:spcPct val="100000"/>
        </a:lnSpc>
        <a:spcBef>
          <a:spcPts val="1600"/>
        </a:spcBef>
        <a:spcAft>
          <a:spcPts val="0"/>
        </a:spcAft>
        <a:buClrTx/>
        <a:buSzPct val="100000"/>
        <a:buFont typeface="Helvetica"/>
        <a:buChar char="•"/>
        <a:tabLst/>
        <a:defRPr sz="7600" b="0" i="0" u="none" strike="noStrike" cap="none" spc="0" baseline="0">
          <a:solidFill>
            <a:srgbClr val="000000"/>
          </a:solidFill>
          <a:uFillTx/>
          <a:latin typeface="Calibri"/>
          <a:ea typeface="Calibri"/>
          <a:cs typeface="Calibri"/>
          <a:sym typeface="Calibri"/>
        </a:defRPr>
      </a:lvl9pPr>
    </p:bodyStyle>
    <p:otherStyle>
      <a:lvl1pPr marL="0" marR="0" indent="0" algn="r" defTabSz="1132840" latinLnBrk="0">
        <a:lnSpc>
          <a:spcPct val="100000"/>
        </a:lnSpc>
        <a:spcBef>
          <a:spcPts val="0"/>
        </a:spcBef>
        <a:spcAft>
          <a:spcPts val="0"/>
        </a:spcAft>
        <a:buClrTx/>
        <a:buSzTx/>
        <a:buFontTx/>
        <a:buNone/>
        <a:tabLst/>
        <a:defRPr sz="3200" b="0" i="0" u="none" strike="noStrike" cap="none" spc="1205" baseline="0">
          <a:solidFill>
            <a:schemeClr val="tx1"/>
          </a:solidFill>
          <a:uFillTx/>
          <a:latin typeface="+mn-lt"/>
          <a:ea typeface="+mn-ea"/>
          <a:cs typeface="+mn-cs"/>
          <a:sym typeface="Montserrat"/>
        </a:defRPr>
      </a:lvl1pPr>
      <a:lvl2pPr marL="0" marR="0" indent="0" algn="r" defTabSz="1132840" latinLnBrk="0">
        <a:lnSpc>
          <a:spcPct val="100000"/>
        </a:lnSpc>
        <a:spcBef>
          <a:spcPts val="0"/>
        </a:spcBef>
        <a:spcAft>
          <a:spcPts val="0"/>
        </a:spcAft>
        <a:buClrTx/>
        <a:buSzTx/>
        <a:buFontTx/>
        <a:buNone/>
        <a:tabLst/>
        <a:defRPr sz="3200" b="0" i="0" u="none" strike="noStrike" cap="none" spc="1205" baseline="0">
          <a:solidFill>
            <a:schemeClr val="tx1"/>
          </a:solidFill>
          <a:uFillTx/>
          <a:latin typeface="+mn-lt"/>
          <a:ea typeface="+mn-ea"/>
          <a:cs typeface="+mn-cs"/>
          <a:sym typeface="Montserrat"/>
        </a:defRPr>
      </a:lvl2pPr>
      <a:lvl3pPr marL="0" marR="0" indent="0" algn="r" defTabSz="1132840" latinLnBrk="0">
        <a:lnSpc>
          <a:spcPct val="100000"/>
        </a:lnSpc>
        <a:spcBef>
          <a:spcPts val="0"/>
        </a:spcBef>
        <a:spcAft>
          <a:spcPts val="0"/>
        </a:spcAft>
        <a:buClrTx/>
        <a:buSzTx/>
        <a:buFontTx/>
        <a:buNone/>
        <a:tabLst/>
        <a:defRPr sz="3200" b="0" i="0" u="none" strike="noStrike" cap="none" spc="1205" baseline="0">
          <a:solidFill>
            <a:schemeClr val="tx1"/>
          </a:solidFill>
          <a:uFillTx/>
          <a:latin typeface="+mn-lt"/>
          <a:ea typeface="+mn-ea"/>
          <a:cs typeface="+mn-cs"/>
          <a:sym typeface="Montserrat"/>
        </a:defRPr>
      </a:lvl3pPr>
      <a:lvl4pPr marL="0" marR="0" indent="0" algn="r" defTabSz="1132840" latinLnBrk="0">
        <a:lnSpc>
          <a:spcPct val="100000"/>
        </a:lnSpc>
        <a:spcBef>
          <a:spcPts val="0"/>
        </a:spcBef>
        <a:spcAft>
          <a:spcPts val="0"/>
        </a:spcAft>
        <a:buClrTx/>
        <a:buSzTx/>
        <a:buFontTx/>
        <a:buNone/>
        <a:tabLst/>
        <a:defRPr sz="3200" b="0" i="0" u="none" strike="noStrike" cap="none" spc="1205" baseline="0">
          <a:solidFill>
            <a:schemeClr val="tx1"/>
          </a:solidFill>
          <a:uFillTx/>
          <a:latin typeface="+mn-lt"/>
          <a:ea typeface="+mn-ea"/>
          <a:cs typeface="+mn-cs"/>
          <a:sym typeface="Montserrat"/>
        </a:defRPr>
      </a:lvl4pPr>
      <a:lvl5pPr marL="0" marR="0" indent="0" algn="r" defTabSz="1132840" latinLnBrk="0">
        <a:lnSpc>
          <a:spcPct val="100000"/>
        </a:lnSpc>
        <a:spcBef>
          <a:spcPts val="0"/>
        </a:spcBef>
        <a:spcAft>
          <a:spcPts val="0"/>
        </a:spcAft>
        <a:buClrTx/>
        <a:buSzTx/>
        <a:buFontTx/>
        <a:buNone/>
        <a:tabLst/>
        <a:defRPr sz="3200" b="0" i="0" u="none" strike="noStrike" cap="none" spc="1205" baseline="0">
          <a:solidFill>
            <a:schemeClr val="tx1"/>
          </a:solidFill>
          <a:uFillTx/>
          <a:latin typeface="+mn-lt"/>
          <a:ea typeface="+mn-ea"/>
          <a:cs typeface="+mn-cs"/>
          <a:sym typeface="Montserrat"/>
        </a:defRPr>
      </a:lvl5pPr>
      <a:lvl6pPr marL="0" marR="0" indent="0" algn="r" defTabSz="1132840" latinLnBrk="0">
        <a:lnSpc>
          <a:spcPct val="100000"/>
        </a:lnSpc>
        <a:spcBef>
          <a:spcPts val="0"/>
        </a:spcBef>
        <a:spcAft>
          <a:spcPts val="0"/>
        </a:spcAft>
        <a:buClrTx/>
        <a:buSzTx/>
        <a:buFontTx/>
        <a:buNone/>
        <a:tabLst/>
        <a:defRPr sz="3200" b="0" i="0" u="none" strike="noStrike" cap="none" spc="1205" baseline="0">
          <a:solidFill>
            <a:schemeClr val="tx1"/>
          </a:solidFill>
          <a:uFillTx/>
          <a:latin typeface="+mn-lt"/>
          <a:ea typeface="+mn-ea"/>
          <a:cs typeface="+mn-cs"/>
          <a:sym typeface="Montserrat"/>
        </a:defRPr>
      </a:lvl6pPr>
      <a:lvl7pPr marL="0" marR="0" indent="0" algn="r" defTabSz="1132840" latinLnBrk="0">
        <a:lnSpc>
          <a:spcPct val="100000"/>
        </a:lnSpc>
        <a:spcBef>
          <a:spcPts val="0"/>
        </a:spcBef>
        <a:spcAft>
          <a:spcPts val="0"/>
        </a:spcAft>
        <a:buClrTx/>
        <a:buSzTx/>
        <a:buFontTx/>
        <a:buNone/>
        <a:tabLst/>
        <a:defRPr sz="3200" b="0" i="0" u="none" strike="noStrike" cap="none" spc="1205" baseline="0">
          <a:solidFill>
            <a:schemeClr val="tx1"/>
          </a:solidFill>
          <a:uFillTx/>
          <a:latin typeface="+mn-lt"/>
          <a:ea typeface="+mn-ea"/>
          <a:cs typeface="+mn-cs"/>
          <a:sym typeface="Montserrat"/>
        </a:defRPr>
      </a:lvl7pPr>
      <a:lvl8pPr marL="0" marR="0" indent="0" algn="r" defTabSz="1132840" latinLnBrk="0">
        <a:lnSpc>
          <a:spcPct val="100000"/>
        </a:lnSpc>
        <a:spcBef>
          <a:spcPts val="0"/>
        </a:spcBef>
        <a:spcAft>
          <a:spcPts val="0"/>
        </a:spcAft>
        <a:buClrTx/>
        <a:buSzTx/>
        <a:buFontTx/>
        <a:buNone/>
        <a:tabLst/>
        <a:defRPr sz="3200" b="0" i="0" u="none" strike="noStrike" cap="none" spc="1205" baseline="0">
          <a:solidFill>
            <a:schemeClr val="tx1"/>
          </a:solidFill>
          <a:uFillTx/>
          <a:latin typeface="+mn-lt"/>
          <a:ea typeface="+mn-ea"/>
          <a:cs typeface="+mn-cs"/>
          <a:sym typeface="Montserrat"/>
        </a:defRPr>
      </a:lvl8pPr>
      <a:lvl9pPr marL="0" marR="0" indent="0" algn="r" defTabSz="1132840" latinLnBrk="0">
        <a:lnSpc>
          <a:spcPct val="100000"/>
        </a:lnSpc>
        <a:spcBef>
          <a:spcPts val="0"/>
        </a:spcBef>
        <a:spcAft>
          <a:spcPts val="0"/>
        </a:spcAft>
        <a:buClrTx/>
        <a:buSzTx/>
        <a:buFontTx/>
        <a:buNone/>
        <a:tabLst/>
        <a:defRPr sz="3200" b="0" i="0" u="none" strike="noStrike" cap="none" spc="1205" baseline="0">
          <a:solidFill>
            <a:schemeClr val="tx1"/>
          </a:solidFill>
          <a:uFillTx/>
          <a:latin typeface="+mn-lt"/>
          <a:ea typeface="+mn-ea"/>
          <a:cs typeface="+mn-cs"/>
          <a:sym typeface="Montserra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86" name="Image" descr="Image"/>
          <p:cNvPicPr>
            <a:picLocks noChangeAspect="1"/>
          </p:cNvPicPr>
          <p:nvPr/>
        </p:nvPicPr>
        <p:blipFill>
          <a:blip r:embed="rId2">
            <a:alphaModFix amt="1748"/>
          </a:blip>
          <a:stretch>
            <a:fillRect/>
          </a:stretch>
        </p:blipFill>
        <p:spPr>
          <a:xfrm>
            <a:off x="-4493335" y="1863397"/>
            <a:ext cx="13914276" cy="11549821"/>
          </a:xfrm>
          <a:prstGeom prst="rect">
            <a:avLst/>
          </a:prstGeom>
          <a:ln w="12700">
            <a:miter lim="400000"/>
          </a:ln>
        </p:spPr>
      </p:pic>
      <p:pic>
        <p:nvPicPr>
          <p:cNvPr id="1887" name="Image" descr="Image"/>
          <p:cNvPicPr>
            <a:picLocks noChangeAspect="1"/>
          </p:cNvPicPr>
          <p:nvPr/>
        </p:nvPicPr>
        <p:blipFill>
          <a:blip r:embed="rId3"/>
          <a:stretch>
            <a:fillRect/>
          </a:stretch>
        </p:blipFill>
        <p:spPr>
          <a:xfrm>
            <a:off x="412984" y="385133"/>
            <a:ext cx="986571" cy="818923"/>
          </a:xfrm>
          <a:prstGeom prst="rect">
            <a:avLst/>
          </a:prstGeom>
          <a:ln w="12700">
            <a:miter lim="400000"/>
          </a:ln>
        </p:spPr>
      </p:pic>
      <p:sp>
        <p:nvSpPr>
          <p:cNvPr id="1888" name="the vision for the community"/>
          <p:cNvSpPr txBox="1">
            <a:spLocks noGrp="1"/>
          </p:cNvSpPr>
          <p:nvPr>
            <p:ph type="body" idx="22"/>
          </p:nvPr>
        </p:nvSpPr>
        <p:spPr>
          <a:prstGeom prst="rect">
            <a:avLst/>
          </a:prstGeom>
        </p:spPr>
        <p:txBody>
          <a:bodyPr/>
          <a:lstStyle/>
          <a:p>
            <a:r>
              <a:t>the vision for the community</a:t>
            </a:r>
          </a:p>
        </p:txBody>
      </p:sp>
      <p:graphicFrame>
        <p:nvGraphicFramePr>
          <p:cNvPr id="1889" name="Table"/>
          <p:cNvGraphicFramePr/>
          <p:nvPr/>
        </p:nvGraphicFramePr>
        <p:xfrm>
          <a:off x="174839" y="1470059"/>
          <a:ext cx="24034320" cy="12072805"/>
        </p:xfrm>
        <a:graphic>
          <a:graphicData uri="http://schemas.openxmlformats.org/drawingml/2006/table">
            <a:tbl>
              <a:tblPr bandRow="1">
                <a:tableStyleId>{4C3C2611-4C71-4FC5-86AE-919BDF0F9419}</a:tableStyleId>
              </a:tblPr>
              <a:tblGrid>
                <a:gridCol w="2365801">
                  <a:extLst>
                    <a:ext uri="{9D8B030D-6E8A-4147-A177-3AD203B41FA5}">
                      <a16:colId xmlns:a16="http://schemas.microsoft.com/office/drawing/2014/main" val="20000"/>
                    </a:ext>
                  </a:extLst>
                </a:gridCol>
                <a:gridCol w="5224873">
                  <a:extLst>
                    <a:ext uri="{9D8B030D-6E8A-4147-A177-3AD203B41FA5}">
                      <a16:colId xmlns:a16="http://schemas.microsoft.com/office/drawing/2014/main" val="20001"/>
                    </a:ext>
                  </a:extLst>
                </a:gridCol>
                <a:gridCol w="5342211">
                  <a:extLst>
                    <a:ext uri="{9D8B030D-6E8A-4147-A177-3AD203B41FA5}">
                      <a16:colId xmlns:a16="http://schemas.microsoft.com/office/drawing/2014/main" val="20002"/>
                    </a:ext>
                  </a:extLst>
                </a:gridCol>
                <a:gridCol w="3878973">
                  <a:extLst>
                    <a:ext uri="{9D8B030D-6E8A-4147-A177-3AD203B41FA5}">
                      <a16:colId xmlns:a16="http://schemas.microsoft.com/office/drawing/2014/main" val="20003"/>
                    </a:ext>
                  </a:extLst>
                </a:gridCol>
                <a:gridCol w="3625237">
                  <a:extLst>
                    <a:ext uri="{9D8B030D-6E8A-4147-A177-3AD203B41FA5}">
                      <a16:colId xmlns:a16="http://schemas.microsoft.com/office/drawing/2014/main" val="20004"/>
                    </a:ext>
                  </a:extLst>
                </a:gridCol>
                <a:gridCol w="3597225">
                  <a:extLst>
                    <a:ext uri="{9D8B030D-6E8A-4147-A177-3AD203B41FA5}">
                      <a16:colId xmlns:a16="http://schemas.microsoft.com/office/drawing/2014/main" val="20005"/>
                    </a:ext>
                  </a:extLst>
                </a:gridCol>
              </a:tblGrid>
              <a:tr h="1282742">
                <a:tc>
                  <a:txBody>
                    <a:bodyPr/>
                    <a:lstStyle/>
                    <a:p>
                      <a:pPr algn="ctr" defTabSz="914400">
                        <a:lnSpc>
                          <a:spcPct val="120000"/>
                        </a:lnSpc>
                        <a:defRPr sz="1800" spc="0"/>
                      </a:pPr>
                      <a:r>
                        <a:rPr sz="2500" b="1">
                          <a:latin typeface="Helvetica"/>
                          <a:ea typeface="Helvetica"/>
                          <a:cs typeface="Helvetica"/>
                          <a:sym typeface="Helvetica"/>
                        </a:rPr>
                        <a:t>GOAL</a:t>
                      </a: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accent3">
                        <a:satOff val="18648"/>
                        <a:lumOff val="5971"/>
                        <a:alpha val="50000"/>
                      </a:schemeClr>
                    </a:solidFill>
                  </a:tcPr>
                </a:tc>
                <a:tc gridSpan="5">
                  <a:txBody>
                    <a:bodyPr/>
                    <a:lstStyle/>
                    <a:p>
                      <a:pPr algn="ctr" defTabSz="914400">
                        <a:lnSpc>
                          <a:spcPct val="120000"/>
                        </a:lnSpc>
                        <a:defRPr sz="1800" spc="0"/>
                      </a:pPr>
                      <a:r>
                        <a:rPr sz="2400" b="1">
                          <a:latin typeface="Helvetica"/>
                          <a:ea typeface="Helvetica"/>
                          <a:cs typeface="Helvetica"/>
                          <a:sym typeface="Helvetica"/>
                        </a:rPr>
                        <a:t>IMPROVE THE CUSTOMER EXPERIENCE</a:t>
                      </a: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accent3">
                        <a:satOff val="18648"/>
                        <a:lumOff val="5971"/>
                        <a:alpha val="5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053990">
                <a:tc>
                  <a:txBody>
                    <a:bodyPr/>
                    <a:lstStyle/>
                    <a:p>
                      <a:pPr algn="ctr" defTabSz="914400">
                        <a:defRPr sz="1800" spc="0"/>
                      </a:pPr>
                      <a:r>
                        <a:rPr sz="2000" b="1">
                          <a:latin typeface="Helvetica"/>
                          <a:ea typeface="Helvetica"/>
                          <a:cs typeface="Helvetica"/>
                          <a:sym typeface="Helvetica"/>
                        </a:rPr>
                        <a:t>OBJECTIVES</a:t>
                      </a:r>
                    </a:p>
                  </a:txBody>
                  <a:tcPr marL="127000" marR="127000" marT="127000" marB="1270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accent1">
                        <a:satOff val="-3355"/>
                        <a:lumOff val="26614"/>
                        <a:alpha val="20000"/>
                      </a:schemeClr>
                    </a:solidFill>
                  </a:tcPr>
                </a:tc>
                <a:tc gridSpan="2">
                  <a:txBody>
                    <a:bodyPr/>
                    <a:lstStyle/>
                    <a:p>
                      <a:pPr algn="ctr" defTabSz="914400">
                        <a:defRPr sz="1800" spc="0"/>
                      </a:pPr>
                      <a:r>
                        <a:rPr sz="2200" b="1">
                          <a:latin typeface="Helvetica"/>
                          <a:ea typeface="Helvetica"/>
                          <a:cs typeface="Helvetica"/>
                          <a:sym typeface="Helvetica"/>
                        </a:rPr>
                        <a:t>Improve the number of answered questions per month</a:t>
                      </a:r>
                    </a:p>
                  </a:txBody>
                  <a:tcPr marL="127000" marR="127000" marT="127000" marB="1270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accent1">
                        <a:satOff val="-3355"/>
                        <a:lumOff val="26614"/>
                        <a:alpha val="20000"/>
                      </a:schemeClr>
                    </a:solidFill>
                  </a:tcPr>
                </a:tc>
                <a:tc hMerge="1">
                  <a:txBody>
                    <a:bodyPr/>
                    <a:lstStyle/>
                    <a:p>
                      <a:endParaRPr lang="en-US"/>
                    </a:p>
                  </a:txBody>
                  <a:tcPr/>
                </a:tc>
                <a:tc gridSpan="3">
                  <a:txBody>
                    <a:bodyPr/>
                    <a:lstStyle/>
                    <a:p>
                      <a:pPr algn="ctr" defTabSz="914400">
                        <a:defRPr sz="1800" spc="0"/>
                      </a:pPr>
                      <a:r>
                        <a:rPr sz="2200" b="1">
                          <a:latin typeface="Helvetica"/>
                          <a:ea typeface="Helvetica"/>
                          <a:cs typeface="Helvetica"/>
                          <a:sym typeface="Helvetica"/>
                        </a:rPr>
                        <a:t>Improve member satisfaction</a:t>
                      </a:r>
                    </a:p>
                  </a:txBody>
                  <a:tcPr marL="127000" marR="127000" marT="127000" marB="1270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DFEEFE"/>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2681757">
                <a:tc>
                  <a:txBody>
                    <a:bodyPr/>
                    <a:lstStyle/>
                    <a:p>
                      <a:pPr algn="ctr" defTabSz="914400">
                        <a:defRPr sz="1800" spc="0"/>
                      </a:pPr>
                      <a:r>
                        <a:rPr sz="2000" b="1">
                          <a:latin typeface="Helvetica"/>
                          <a:ea typeface="Helvetica"/>
                          <a:cs typeface="Helvetica"/>
                          <a:sym typeface="Helvetica"/>
                        </a:rPr>
                        <a:t>KEY RESULTS</a:t>
                      </a:r>
                    </a:p>
                  </a:txBody>
                  <a:tcPr marL="127000" marR="127000" marT="127000" marB="1270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accent2">
                        <a:alpha val="20000"/>
                      </a:schemeClr>
                    </a:solidFill>
                  </a:tcPr>
                </a:tc>
                <a:tc gridSpan="2">
                  <a:txBody>
                    <a:bodyPr/>
                    <a:lstStyle/>
                    <a:p>
                      <a:pPr marL="127000" marR="127000" algn="l" defTabSz="914400">
                        <a:lnSpc>
                          <a:spcPct val="90000"/>
                        </a:lnSpc>
                        <a:defRPr sz="1900" b="1" spc="0">
                          <a:latin typeface="Helvetica"/>
                          <a:ea typeface="Helvetica"/>
                          <a:cs typeface="Helvetica"/>
                          <a:sym typeface="Helvetica"/>
                        </a:defRPr>
                      </a:pPr>
                      <a:r>
                        <a:t>Achieve +10% improvement the no. answered questions per month in the community by July 2022.</a:t>
                      </a:r>
                    </a:p>
                    <a:p>
                      <a:pPr marL="127000" marR="127000" algn="l" defTabSz="914400">
                        <a:lnSpc>
                          <a:spcPct val="90000"/>
                        </a:lnSpc>
                        <a:defRPr sz="1900" b="1" spc="0">
                          <a:latin typeface="Helvetica"/>
                          <a:ea typeface="Helvetica"/>
                          <a:cs typeface="Helvetica"/>
                          <a:sym typeface="Helvetica"/>
                        </a:defRPr>
                      </a:pPr>
                      <a:endParaRPr/>
                    </a:p>
                    <a:p>
                      <a:pPr marL="127000" marR="127000" algn="l" defTabSz="914400">
                        <a:lnSpc>
                          <a:spcPct val="90000"/>
                        </a:lnSpc>
                        <a:spcBef>
                          <a:spcPts val="500"/>
                        </a:spcBef>
                        <a:defRPr sz="1900" spc="0">
                          <a:sym typeface="Helvetica Light"/>
                        </a:defRPr>
                      </a:pPr>
                      <a:r>
                        <a:t>Increase response rate from 72% to 82% by July 2022. </a:t>
                      </a:r>
                    </a:p>
                    <a:p>
                      <a:pPr marL="127000" marR="127000" algn="l" defTabSz="914400">
                        <a:lnSpc>
                          <a:spcPct val="90000"/>
                        </a:lnSpc>
                        <a:spcBef>
                          <a:spcPts val="500"/>
                        </a:spcBef>
                        <a:defRPr sz="1900" spc="0">
                          <a:sym typeface="Helvetica Light"/>
                        </a:defRPr>
                      </a:pPr>
                      <a:r>
                        <a:t>Increase newcomer to participant ratio from 35% to 42% by July 2022. </a:t>
                      </a:r>
                    </a:p>
                  </a:txBody>
                  <a:tcPr marL="63500" marR="63500" marT="63500" marB="635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accent2">
                        <a:alpha val="20000"/>
                      </a:schemeClr>
                    </a:solidFill>
                  </a:tcPr>
                </a:tc>
                <a:tc hMerge="1">
                  <a:txBody>
                    <a:bodyPr/>
                    <a:lstStyle/>
                    <a:p>
                      <a:endParaRPr lang="en-US"/>
                    </a:p>
                  </a:txBody>
                  <a:tcPr/>
                </a:tc>
                <a:tc gridSpan="3">
                  <a:txBody>
                    <a:bodyPr/>
                    <a:lstStyle/>
                    <a:p>
                      <a:pPr marL="127000" marR="127000" algn="l" defTabSz="914400">
                        <a:lnSpc>
                          <a:spcPct val="90000"/>
                        </a:lnSpc>
                        <a:defRPr sz="1900" b="1" spc="0">
                          <a:latin typeface="Helvetica"/>
                          <a:ea typeface="Helvetica"/>
                          <a:cs typeface="Helvetica"/>
                          <a:sym typeface="Helvetica"/>
                        </a:defRPr>
                      </a:pPr>
                      <a:r>
                        <a:t>Increase the member satisfaction scores from 4.2 to 4.35 by July 2022.</a:t>
                      </a:r>
                    </a:p>
                    <a:p>
                      <a:pPr marL="127000" marR="127000" algn="l" defTabSz="914400">
                        <a:lnSpc>
                          <a:spcPct val="90000"/>
                        </a:lnSpc>
                        <a:defRPr sz="1900" b="1" spc="0">
                          <a:latin typeface="Helvetica"/>
                          <a:ea typeface="Helvetica"/>
                          <a:cs typeface="Helvetica"/>
                          <a:sym typeface="Helvetica"/>
                        </a:defRPr>
                      </a:pPr>
                      <a:endParaRPr/>
                    </a:p>
                    <a:p>
                      <a:pPr marL="127000" marR="127000" algn="l" defTabSz="914400">
                        <a:lnSpc>
                          <a:spcPct val="90000"/>
                        </a:lnSpc>
                        <a:spcBef>
                          <a:spcPts val="500"/>
                        </a:spcBef>
                        <a:defRPr sz="1900" spc="0">
                          <a:sym typeface="Helvetica Light"/>
                        </a:defRPr>
                      </a:pPr>
                      <a:r>
                        <a:t>Increase no. event attendees from xyz to xyz</a:t>
                      </a:r>
                    </a:p>
                    <a:p>
                      <a:pPr marL="127000" marR="127000" algn="l" defTabSz="914400">
                        <a:lnSpc>
                          <a:spcPct val="90000"/>
                        </a:lnSpc>
                        <a:spcBef>
                          <a:spcPts val="500"/>
                        </a:spcBef>
                        <a:defRPr sz="1900" spc="0">
                          <a:sym typeface="Helvetica Light"/>
                        </a:defRPr>
                      </a:pPr>
                      <a:r>
                        <a:t>Increase number of active MVPs from xyz to xyz.</a:t>
                      </a:r>
                    </a:p>
                    <a:p>
                      <a:pPr marL="127000" marR="127000" algn="l" defTabSz="914400">
                        <a:lnSpc>
                          <a:spcPct val="90000"/>
                        </a:lnSpc>
                        <a:spcBef>
                          <a:spcPts val="500"/>
                        </a:spcBef>
                        <a:defRPr sz="1900" spc="0">
                          <a:sym typeface="Helvetica Light"/>
                        </a:defRPr>
                      </a:pPr>
                      <a:r>
                        <a:t>Reduce average time to first response from xyz to xyz.</a:t>
                      </a:r>
                    </a:p>
                  </a:txBody>
                  <a:tcPr marL="63500" marR="63500" marT="63500" marB="635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accent2">
                        <a:alpha val="2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1353344">
                <a:tc>
                  <a:txBody>
                    <a:bodyPr/>
                    <a:lstStyle/>
                    <a:p>
                      <a:pPr algn="ctr" defTabSz="914400">
                        <a:defRPr sz="1800" spc="0"/>
                      </a:pPr>
                      <a:r>
                        <a:rPr sz="2000" b="1">
                          <a:latin typeface="Helvetica"/>
                          <a:ea typeface="Helvetica"/>
                          <a:cs typeface="Helvetica"/>
                          <a:sym typeface="Helvetica"/>
                        </a:rPr>
                        <a:t>STRATEGIES</a:t>
                      </a:r>
                    </a:p>
                  </a:txBody>
                  <a:tcPr marL="127000" marR="127000" marT="127000" marB="1270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accent4">
                        <a:alpha val="20000"/>
                      </a:schemeClr>
                    </a:solidFill>
                  </a:tcPr>
                </a:tc>
                <a:tc>
                  <a:txBody>
                    <a:bodyPr/>
                    <a:lstStyle/>
                    <a:p>
                      <a:pPr algn="ctr" defTabSz="914400">
                        <a:defRPr sz="1800" spc="0"/>
                      </a:pPr>
                      <a:r>
                        <a:rPr b="1">
                          <a:latin typeface="Helvetica"/>
                          <a:ea typeface="Helvetica"/>
                          <a:cs typeface="Helvetica"/>
                          <a:sym typeface="Helvetica"/>
                        </a:rPr>
                        <a:t>Make it easier to ask questions</a:t>
                      </a:r>
                    </a:p>
                  </a:txBody>
                  <a:tcPr marL="127000" marR="127000" marT="127000" marB="1270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accent4">
                        <a:alpha val="20000"/>
                      </a:schemeClr>
                    </a:solidFill>
                  </a:tcPr>
                </a:tc>
                <a:tc>
                  <a:txBody>
                    <a:bodyPr/>
                    <a:lstStyle/>
                    <a:p>
                      <a:pPr algn="ctr" defTabSz="914400">
                        <a:defRPr sz="1800" spc="0"/>
                      </a:pPr>
                      <a:r>
                        <a:rPr b="1">
                          <a:latin typeface="Helvetica"/>
                          <a:ea typeface="Helvetica"/>
                          <a:cs typeface="Helvetica"/>
                          <a:sym typeface="Helvetica"/>
                        </a:rPr>
                        <a:t>Escalate unanswered questions. </a:t>
                      </a:r>
                    </a:p>
                  </a:txBody>
                  <a:tcPr marL="127000" marR="127000" marT="127000" marB="1270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accent4">
                        <a:alpha val="20000"/>
                      </a:schemeClr>
                    </a:solidFill>
                  </a:tcPr>
                </a:tc>
                <a:tc>
                  <a:txBody>
                    <a:bodyPr/>
                    <a:lstStyle/>
                    <a:p>
                      <a:pPr algn="ctr" defTabSz="914400">
                        <a:defRPr sz="1800" spc="0"/>
                      </a:pPr>
                      <a:r>
                        <a:rPr b="1">
                          <a:latin typeface="Helvetica"/>
                          <a:ea typeface="Helvetica"/>
                          <a:cs typeface="Helvetica"/>
                          <a:sym typeface="Helvetica"/>
                        </a:rPr>
                        <a:t>Host better events 
and promote them better</a:t>
                      </a:r>
                    </a:p>
                  </a:txBody>
                  <a:tcPr marL="127000" marR="127000" marT="127000" marB="1270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accent4">
                        <a:alpha val="20000"/>
                      </a:schemeClr>
                    </a:solidFill>
                  </a:tcPr>
                </a:tc>
                <a:tc>
                  <a:txBody>
                    <a:bodyPr/>
                    <a:lstStyle/>
                    <a:p>
                      <a:pPr algn="ctr" defTabSz="914400">
                        <a:defRPr sz="1800" spc="0"/>
                      </a:pPr>
                      <a:r>
                        <a:rPr b="1">
                          <a:latin typeface="Helvetica"/>
                          <a:ea typeface="Helvetica"/>
                          <a:cs typeface="Helvetica"/>
                          <a:sym typeface="Helvetica"/>
                        </a:rPr>
                        <a:t>Identifying and bring back MVPs who are drifting away from the community. </a:t>
                      </a:r>
                    </a:p>
                  </a:txBody>
                  <a:tcPr marL="127000" marR="127000" marT="127000" marB="1270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accent4">
                        <a:alpha val="20000"/>
                      </a:schemeClr>
                    </a:solidFill>
                  </a:tcPr>
                </a:tc>
                <a:tc>
                  <a:txBody>
                    <a:bodyPr/>
                    <a:lstStyle/>
                    <a:p>
                      <a:pPr algn="ctr" defTabSz="914400">
                        <a:defRPr sz="1800" spc="0"/>
                      </a:pPr>
                      <a:r>
                        <a:rPr b="1">
                          <a:latin typeface="Helvetica"/>
                          <a:ea typeface="Helvetica"/>
                          <a:cs typeface="Helvetica"/>
                          <a:sym typeface="Helvetica"/>
                        </a:rPr>
                        <a:t>Showcase and resolve difficult questions</a:t>
                      </a:r>
                    </a:p>
                  </a:txBody>
                  <a:tcPr marL="127000" marR="127000" marT="127000" marB="1270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accent4">
                        <a:alpha val="20000"/>
                      </a:schemeClr>
                    </a:solidFill>
                  </a:tcPr>
                </a:tc>
                <a:extLst>
                  <a:ext uri="{0D108BD9-81ED-4DB2-BD59-A6C34878D82A}">
                    <a16:rowId xmlns:a16="http://schemas.microsoft.com/office/drawing/2014/main" val="10003"/>
                  </a:ext>
                </a:extLst>
              </a:tr>
              <a:tr h="4590361">
                <a:tc>
                  <a:txBody>
                    <a:bodyPr/>
                    <a:lstStyle/>
                    <a:p>
                      <a:pPr algn="ctr" defTabSz="914400">
                        <a:defRPr sz="1800" spc="0"/>
                      </a:pPr>
                      <a:r>
                        <a:rPr sz="2000" b="1">
                          <a:latin typeface="Helvetica"/>
                          <a:ea typeface="Helvetica"/>
                          <a:cs typeface="Helvetica"/>
                          <a:sym typeface="Helvetica"/>
                        </a:rPr>
                        <a:t>TACTICS
(initiatives)</a:t>
                      </a:r>
                    </a:p>
                  </a:txBody>
                  <a:tcPr marL="127000" marR="127000" marT="127000" marB="1270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accent5">
                        <a:hueOff val="-444211"/>
                        <a:satOff val="-14915"/>
                        <a:lumOff val="22857"/>
                        <a:alpha val="20000"/>
                      </a:schemeClr>
                    </a:solidFill>
                  </a:tcPr>
                </a:tc>
                <a:tc>
                  <a:txBody>
                    <a:bodyPr/>
                    <a:lstStyle/>
                    <a:p>
                      <a:pPr algn="l" defTabSz="914400">
                        <a:lnSpc>
                          <a:spcPct val="110000"/>
                        </a:lnSpc>
                        <a:defRPr sz="1800" spc="0"/>
                      </a:pPr>
                      <a:r>
                        <a:rPr sz="1700">
                          <a:sym typeface="Helvetica Light"/>
                        </a:rPr>
                        <a:t>Display a clear call to action to ask a question on every discussion page. 
Provide clear nudges of what to include in questions on the question page (ala. StackOverflow).
Send prompts to newcomers of the kinds of questions they might want to ask about.
</a:t>
                      </a:r>
                    </a:p>
                  </a:txBody>
                  <a:tcPr marL="127000" marR="127000" marT="127000" marB="1270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accent5">
                        <a:hueOff val="-444211"/>
                        <a:satOff val="-14915"/>
                        <a:lumOff val="22857"/>
                        <a:alpha val="20000"/>
                      </a:schemeClr>
                    </a:solidFill>
                  </a:tcPr>
                </a:tc>
                <a:tc>
                  <a:txBody>
                    <a:bodyPr/>
                    <a:lstStyle/>
                    <a:p>
                      <a:pPr algn="l" defTabSz="914400">
                        <a:lnSpc>
                          <a:spcPct val="110000"/>
                        </a:lnSpc>
                        <a:defRPr sz="1700" b="1" spc="0">
                          <a:latin typeface="Helvetica"/>
                          <a:ea typeface="Helvetica"/>
                          <a:cs typeface="Helvetica"/>
                          <a:sym typeface="Helvetica"/>
                        </a:defRPr>
                      </a:pPr>
                      <a:endParaRPr/>
                    </a:p>
                    <a:p>
                      <a:pPr algn="l" defTabSz="914400">
                        <a:lnSpc>
                          <a:spcPct val="110000"/>
                        </a:lnSpc>
                        <a:defRPr sz="1700" spc="0">
                          <a:sym typeface="Helvetica Light"/>
                        </a:defRPr>
                      </a:pPr>
                      <a:r>
                        <a:t>Create automated escalations of questions after 24 hours based upon the discussion tags. </a:t>
                      </a:r>
                    </a:p>
                    <a:p>
                      <a:pPr algn="l" defTabSz="914400">
                        <a:lnSpc>
                          <a:spcPct val="110000"/>
                        </a:lnSpc>
                        <a:defRPr sz="1700" b="1" spc="0">
                          <a:latin typeface="Helvetica"/>
                          <a:ea typeface="Helvetica"/>
                          <a:cs typeface="Helvetica"/>
                          <a:sym typeface="Helvetica"/>
                        </a:defRPr>
                      </a:pPr>
                      <a:endParaRPr/>
                    </a:p>
                    <a:p>
                      <a:pPr algn="l" defTabSz="914400">
                        <a:lnSpc>
                          <a:spcPct val="110000"/>
                        </a:lnSpc>
                        <a:defRPr sz="1700" spc="0">
                          <a:sym typeface="Helvetica Light"/>
                        </a:defRPr>
                      </a:pPr>
                      <a:r>
                        <a:t>Create training materials and provide templates for support staff to answer questions in the community. </a:t>
                      </a:r>
                    </a:p>
                    <a:p>
                      <a:pPr algn="l" defTabSz="914400">
                        <a:lnSpc>
                          <a:spcPct val="110000"/>
                        </a:lnSpc>
                        <a:defRPr sz="1700" spc="0">
                          <a:sym typeface="Helvetica Light"/>
                        </a:defRPr>
                      </a:pPr>
                      <a:endParaRPr/>
                    </a:p>
                    <a:p>
                      <a:pPr algn="l" defTabSz="914400">
                        <a:lnSpc>
                          <a:spcPct val="110000"/>
                        </a:lnSpc>
                        <a:defRPr sz="1700" spc="0">
                          <a:sym typeface="Helvetica Light"/>
                        </a:defRPr>
                      </a:pPr>
                      <a:r>
                        <a:t>Review sample of 1% of answers by support staff every 3 months and update training materials. </a:t>
                      </a:r>
                    </a:p>
                  </a:txBody>
                  <a:tcPr marL="127000" marR="127000" marT="127000" marB="1270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accent5">
                        <a:hueOff val="-444211"/>
                        <a:satOff val="-14915"/>
                        <a:lumOff val="22857"/>
                        <a:alpha val="20000"/>
                      </a:schemeClr>
                    </a:solidFill>
                  </a:tcPr>
                </a:tc>
                <a:tc>
                  <a:txBody>
                    <a:bodyPr/>
                    <a:lstStyle/>
                    <a:p>
                      <a:pPr algn="l" defTabSz="914400">
                        <a:lnSpc>
                          <a:spcPct val="110000"/>
                        </a:lnSpc>
                        <a:spcBef>
                          <a:spcPts val="100"/>
                        </a:spcBef>
                        <a:defRPr sz="1700" b="1" spc="0">
                          <a:latin typeface="Helvetica"/>
                          <a:ea typeface="Helvetica"/>
                          <a:cs typeface="Helvetica"/>
                          <a:sym typeface="Helvetica"/>
                        </a:defRPr>
                      </a:pPr>
                      <a:endParaRPr/>
                    </a:p>
                    <a:p>
                      <a:pPr algn="l" defTabSz="914400">
                        <a:lnSpc>
                          <a:spcPct val="110000"/>
                        </a:lnSpc>
                        <a:spcBef>
                          <a:spcPts val="100"/>
                        </a:spcBef>
                        <a:defRPr sz="1700" spc="0">
                          <a:sym typeface="Helvetica Light"/>
                        </a:defRPr>
                      </a:pPr>
                      <a:r>
                        <a:t>Halt the community digest, newsletter, and gamification emails to prevent email overwhelm.</a:t>
                      </a:r>
                    </a:p>
                    <a:p>
                      <a:pPr algn="l" defTabSz="914400">
                        <a:lnSpc>
                          <a:spcPct val="110000"/>
                        </a:lnSpc>
                        <a:spcBef>
                          <a:spcPts val="100"/>
                        </a:spcBef>
                        <a:defRPr sz="1700" spc="0">
                          <a:sym typeface="Helvetica Light"/>
                        </a:defRPr>
                      </a:pPr>
                      <a:endParaRPr/>
                    </a:p>
                    <a:p>
                      <a:pPr algn="l" defTabSz="914400">
                        <a:lnSpc>
                          <a:spcPct val="110000"/>
                        </a:lnSpc>
                        <a:spcBef>
                          <a:spcPts val="100"/>
                        </a:spcBef>
                        <a:defRPr sz="1700" spc="0">
                          <a:sym typeface="Helvetica Light"/>
                        </a:defRPr>
                      </a:pPr>
                      <a:r>
                        <a:t>Showcase upcoming events as the key call to action for non-MVPs within the community. </a:t>
                      </a:r>
                    </a:p>
                    <a:p>
                      <a:pPr algn="l" defTabSz="914400">
                        <a:lnSpc>
                          <a:spcPct val="110000"/>
                        </a:lnSpc>
                        <a:spcBef>
                          <a:spcPts val="100"/>
                        </a:spcBef>
                        <a:defRPr sz="1700" spc="0">
                          <a:sym typeface="Helvetica Light"/>
                        </a:defRPr>
                      </a:pPr>
                      <a:endParaRPr/>
                    </a:p>
                    <a:p>
                      <a:pPr algn="l" defTabSz="914400">
                        <a:lnSpc>
                          <a:spcPct val="110000"/>
                        </a:lnSpc>
                        <a:spcBef>
                          <a:spcPts val="100"/>
                        </a:spcBef>
                        <a:defRPr sz="1700" spc="0">
                          <a:sym typeface="Helvetica Light"/>
                        </a:defRPr>
                      </a:pPr>
                      <a:r>
                        <a:t>Pay top figures to participate in our events. </a:t>
                      </a:r>
                    </a:p>
                    <a:p>
                      <a:pPr algn="l" defTabSz="914400">
                        <a:lnSpc>
                          <a:spcPct val="110000"/>
                        </a:lnSpc>
                        <a:spcBef>
                          <a:spcPts val="100"/>
                        </a:spcBef>
                        <a:defRPr sz="1700" spc="0">
                          <a:sym typeface="Helvetica Light"/>
                        </a:defRPr>
                      </a:pPr>
                      <a:endParaRPr/>
                    </a:p>
                    <a:p>
                      <a:pPr algn="l" defTabSz="914400">
                        <a:lnSpc>
                          <a:spcPct val="110000"/>
                        </a:lnSpc>
                        <a:spcBef>
                          <a:spcPts val="100"/>
                        </a:spcBef>
                        <a:defRPr sz="1700" spc="0">
                          <a:sym typeface="Helvetica Light"/>
                        </a:defRPr>
                      </a:pPr>
                      <a:r>
                        <a:t>Develop professional recordings and share these with community members. </a:t>
                      </a:r>
                    </a:p>
                  </a:txBody>
                  <a:tcPr marL="127000" marR="127000" marT="127000" marB="1270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accent5">
                        <a:hueOff val="-444211"/>
                        <a:satOff val="-14915"/>
                        <a:lumOff val="22857"/>
                        <a:alpha val="20000"/>
                      </a:schemeClr>
                    </a:solidFill>
                  </a:tcPr>
                </a:tc>
                <a:tc>
                  <a:txBody>
                    <a:bodyPr/>
                    <a:lstStyle/>
                    <a:p>
                      <a:pPr algn="l" defTabSz="914400">
                        <a:lnSpc>
                          <a:spcPct val="110000"/>
                        </a:lnSpc>
                        <a:defRPr sz="1800" spc="0"/>
                      </a:pPr>
                      <a:r>
                        <a:rPr>
                          <a:sym typeface="Helvetica Light"/>
                        </a:rPr>
                        <a:t>Use community intelligence tool to keep track of MVPs who are drifting away.
Reach out to any MVPs drifting away and help them find their unique role and benefit of the community.
Give drifters more direct contact to get them back on track. </a:t>
                      </a:r>
                    </a:p>
                  </a:txBody>
                  <a:tcPr marL="127000" marR="127000" marT="127000" marB="1270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accent5">
                        <a:hueOff val="-444211"/>
                        <a:satOff val="-14915"/>
                        <a:lumOff val="22857"/>
                        <a:alpha val="20000"/>
                      </a:schemeClr>
                    </a:solidFill>
                  </a:tcPr>
                </a:tc>
                <a:tc>
                  <a:txBody>
                    <a:bodyPr/>
                    <a:lstStyle/>
                    <a:p>
                      <a:pPr algn="l" defTabSz="914400">
                        <a:lnSpc>
                          <a:spcPct val="110000"/>
                        </a:lnSpc>
                        <a:defRPr sz="1800" spc="0"/>
                      </a:pPr>
                      <a:r>
                        <a:rPr>
                          <a:sym typeface="Helvetica Light"/>
                        </a:rPr>
                        <a:t>Show latest questions on the homepage (not top questions).
Offer top MVPs special rewards for answering questions within 3-hours.</a:t>
                      </a:r>
                    </a:p>
                  </a:txBody>
                  <a:tcPr marL="127000" marR="127000" marT="127000" marB="1270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accent5">
                        <a:hueOff val="-444211"/>
                        <a:satOff val="-14915"/>
                        <a:lumOff val="22857"/>
                        <a:alpha val="20000"/>
                      </a:schemeClr>
                    </a:solidFill>
                  </a:tcPr>
                </a:tc>
                <a:extLst>
                  <a:ext uri="{0D108BD9-81ED-4DB2-BD59-A6C34878D82A}">
                    <a16:rowId xmlns:a16="http://schemas.microsoft.com/office/drawing/2014/main" val="10004"/>
                  </a:ext>
                </a:extLst>
              </a:tr>
              <a:tr h="1094936">
                <a:tc>
                  <a:txBody>
                    <a:bodyPr/>
                    <a:lstStyle/>
                    <a:p>
                      <a:pPr algn="ctr" defTabSz="914400">
                        <a:defRPr sz="1800" spc="0"/>
                      </a:pPr>
                      <a:r>
                        <a:rPr sz="2000" b="1">
                          <a:latin typeface="Helvetica"/>
                          <a:ea typeface="Helvetica"/>
                          <a:cs typeface="Helvetica"/>
                          <a:sym typeface="Helvetica"/>
                        </a:rPr>
                        <a:t>MUST-WIN BATTLE</a:t>
                      </a:r>
                    </a:p>
                  </a:txBody>
                  <a:tcPr marL="127000" marR="127000" marT="127000" marB="1270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accent6">
                        <a:alpha val="20000"/>
                      </a:schemeClr>
                    </a:solidFill>
                  </a:tcPr>
                </a:tc>
                <a:tc>
                  <a:txBody>
                    <a:bodyPr/>
                    <a:lstStyle/>
                    <a:p>
                      <a:pPr marL="127000" marR="127000" algn="ctr" defTabSz="914400">
                        <a:defRPr sz="1800" spc="0"/>
                      </a:pPr>
                      <a:r>
                        <a:rPr>
                          <a:sym typeface="Helvetica Light"/>
                        </a:rPr>
                        <a:t>Getting newcomers to take notice of these updated communications</a:t>
                      </a:r>
                    </a:p>
                  </a:txBody>
                  <a:tcPr marL="0" marR="0" marT="0" marB="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accent6">
                        <a:alpha val="20000"/>
                      </a:schemeClr>
                    </a:solidFill>
                  </a:tcPr>
                </a:tc>
                <a:tc>
                  <a:txBody>
                    <a:bodyPr/>
                    <a:lstStyle/>
                    <a:p>
                      <a:pPr marL="127000" marR="127000" algn="ctr" defTabSz="914400">
                        <a:defRPr sz="1800" spc="0"/>
                      </a:pPr>
                      <a:r>
                        <a:rPr>
                          <a:sym typeface="Helvetica Light"/>
                        </a:rPr>
                        <a:t>Gaining support of the customer support 
team to answer questions. </a:t>
                      </a:r>
                    </a:p>
                  </a:txBody>
                  <a:tcPr marL="0" marR="0" marT="0" marB="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accent6">
                        <a:alpha val="20000"/>
                      </a:schemeClr>
                    </a:solidFill>
                  </a:tcPr>
                </a:tc>
                <a:tc>
                  <a:txBody>
                    <a:bodyPr/>
                    <a:lstStyle/>
                    <a:p>
                      <a:pPr marL="127000" marR="127000" algn="ctr" defTabSz="914400">
                        <a:defRPr sz="1800" spc="0"/>
                      </a:pPr>
                      <a:r>
                        <a:rPr>
                          <a:sym typeface="Helvetica Light"/>
                        </a:rPr>
                        <a:t>Identifying which events are of most value to members.</a:t>
                      </a:r>
                    </a:p>
                  </a:txBody>
                  <a:tcPr marL="0" marR="0" marT="0" marB="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accent6">
                        <a:alpha val="20000"/>
                      </a:schemeClr>
                    </a:solidFill>
                  </a:tcPr>
                </a:tc>
                <a:tc>
                  <a:txBody>
                    <a:bodyPr/>
                    <a:lstStyle/>
                    <a:p>
                      <a:pPr marL="127000" marR="127000" algn="ctr" defTabSz="914400">
                        <a:defRPr sz="1800" spc="0"/>
                      </a:pPr>
                      <a:r>
                        <a:rPr>
                          <a:sym typeface="Helvetica Light"/>
                        </a:rPr>
                        <a:t>Getting a response from MVPs who are drifting away</a:t>
                      </a:r>
                    </a:p>
                  </a:txBody>
                  <a:tcPr marL="0" marR="0" marT="0" marB="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accent6">
                        <a:alpha val="20000"/>
                      </a:schemeClr>
                    </a:solidFill>
                  </a:tcPr>
                </a:tc>
                <a:tc>
                  <a:txBody>
                    <a:bodyPr/>
                    <a:lstStyle/>
                    <a:p>
                      <a:pPr marL="127000" marR="127000" algn="ctr" defTabSz="914400">
                        <a:defRPr sz="1800" spc="0"/>
                      </a:pPr>
                      <a:r>
                        <a:rPr>
                          <a:sym typeface="Helvetica Light"/>
                        </a:rPr>
                        <a:t>Close collaboration with platform vendor.</a:t>
                      </a:r>
                    </a:p>
                  </a:txBody>
                  <a:tcPr marL="0" marR="0" marT="0" marB="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accent6">
                        <a:alpha val="20000"/>
                      </a:schemeClr>
                    </a:solidFill>
                  </a:tcPr>
                </a:tc>
                <a:extLst>
                  <a:ext uri="{0D108BD9-81ED-4DB2-BD59-A6C34878D82A}">
                    <a16:rowId xmlns:a16="http://schemas.microsoft.com/office/drawing/2014/main" val="10005"/>
                  </a:ext>
                </a:extLst>
              </a:tr>
            </a:tbl>
          </a:graphicData>
        </a:graphic>
      </p:graphicFrame>
      <p:sp>
        <p:nvSpPr>
          <p:cNvPr id="1890" name="COMMUNITY STRATEGY"/>
          <p:cNvSpPr txBox="1"/>
          <p:nvPr/>
        </p:nvSpPr>
        <p:spPr>
          <a:xfrm>
            <a:off x="21005736" y="589807"/>
            <a:ext cx="2863826" cy="4095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lgn="r" defTabSz="457200">
              <a:spcBef>
                <a:spcPts val="3200"/>
              </a:spcBef>
              <a:defRPr sz="1600" cap="none" spc="128">
                <a:solidFill>
                  <a:srgbClr val="777F8B"/>
                </a:solidFill>
              </a:defRPr>
            </a:lvl1pPr>
          </a:lstStyle>
          <a:p>
            <a:r>
              <a:t>COMMUNITY STRATEGY</a:t>
            </a:r>
          </a:p>
        </p:txBody>
      </p:sp>
    </p:spTree>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53585F"/>
      </a:dk1>
      <a:lt1>
        <a:srgbClr val="E7EAEC"/>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Montserrat"/>
        <a:ea typeface="Montserrat"/>
        <a:cs typeface="Montserrat"/>
      </a:majorFont>
      <a:minorFont>
        <a:latin typeface="Montserrat Light"/>
        <a:ea typeface="Montserrat Light"/>
        <a:cs typeface="Montserrat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50000"/>
            </a:srgbClr>
          </a:outerShdw>
        </a:effectLst>
        <a:sp3d/>
      </a:spPr>
      <a:bodyPr rot="0" spcFirstLastPara="1" vertOverflow="overflow" horzOverflow="overflow" vert="horz" wrap="square" lIns="71437" tIns="71437" rIns="71437" bIns="71437" numCol="1" spcCol="38100" rtlCol="0" anchor="ctr">
        <a:spAutoFit/>
      </a:bodyPr>
      <a:lstStyle>
        <a:defPPr marL="0" marR="0" indent="0" algn="ctr" defTabSz="457200" rtl="0" fontAlgn="auto" latinLnBrk="0" hangingPunct="0">
          <a:lnSpc>
            <a:spcPct val="90000"/>
          </a:lnSpc>
          <a:spcBef>
            <a:spcPts val="3200"/>
          </a:spcBef>
          <a:spcAft>
            <a:spcPts val="0"/>
          </a:spcAft>
          <a:buClrTx/>
          <a:buSzTx/>
          <a:buFontTx/>
          <a:buNone/>
          <a:tabLst/>
          <a:defRPr kumimoji="0" sz="1600" b="0" i="0" u="none" strike="noStrike" cap="none" spc="128" normalizeH="0" baseline="0">
            <a:ln>
              <a:noFill/>
            </a:ln>
            <a:solidFill>
              <a:srgbClr val="777F8B"/>
            </a:solidFill>
            <a:effectLst/>
            <a:uFillTx/>
            <a:latin typeface="+mj-lt"/>
            <a:ea typeface="+mj-ea"/>
            <a:cs typeface="+mj-cs"/>
            <a:sym typeface="Montserra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5500" rtl="0" fontAlgn="auto" latinLnBrk="0" hangingPunct="0">
          <a:lnSpc>
            <a:spcPct val="90000"/>
          </a:lnSpc>
          <a:spcBef>
            <a:spcPts val="0"/>
          </a:spcBef>
          <a:spcAft>
            <a:spcPts val="0"/>
          </a:spcAft>
          <a:buClrTx/>
          <a:buSzTx/>
          <a:buFontTx/>
          <a:buNone/>
          <a:tabLst/>
          <a:defRPr kumimoji="0" sz="9000" b="0" i="0" u="none" strike="noStrike" cap="all" spc="0" normalizeH="0" baseline="0">
            <a:ln>
              <a:noFill/>
            </a:ln>
            <a:solidFill>
              <a:srgbClr val="53585F"/>
            </a:solidFill>
            <a:effectLst/>
            <a:uFillTx/>
            <a:latin typeface="+mj-lt"/>
            <a:ea typeface="+mj-ea"/>
            <a:cs typeface="+mj-cs"/>
            <a:sym typeface="Montserra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Montserrat"/>
        <a:ea typeface="Montserrat"/>
        <a:cs typeface="Montserrat"/>
      </a:majorFont>
      <a:minorFont>
        <a:latin typeface="Montserrat Light"/>
        <a:ea typeface="Montserrat Light"/>
        <a:cs typeface="Montserrat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50000"/>
            </a:srgbClr>
          </a:outerShdw>
        </a:effectLst>
        <a:sp3d/>
      </a:spPr>
      <a:bodyPr rot="0" spcFirstLastPara="1" vertOverflow="overflow" horzOverflow="overflow" vert="horz" wrap="square" lIns="71437" tIns="71437" rIns="71437" bIns="71437" numCol="1" spcCol="38100" rtlCol="0" anchor="ctr">
        <a:spAutoFit/>
      </a:bodyPr>
      <a:lstStyle>
        <a:defPPr marL="0" marR="0" indent="0" algn="ctr" defTabSz="457200" rtl="0" fontAlgn="auto" latinLnBrk="0" hangingPunct="0">
          <a:lnSpc>
            <a:spcPct val="90000"/>
          </a:lnSpc>
          <a:spcBef>
            <a:spcPts val="3200"/>
          </a:spcBef>
          <a:spcAft>
            <a:spcPts val="0"/>
          </a:spcAft>
          <a:buClrTx/>
          <a:buSzTx/>
          <a:buFontTx/>
          <a:buNone/>
          <a:tabLst/>
          <a:defRPr kumimoji="0" sz="1600" b="0" i="0" u="none" strike="noStrike" cap="none" spc="128" normalizeH="0" baseline="0">
            <a:ln>
              <a:noFill/>
            </a:ln>
            <a:solidFill>
              <a:srgbClr val="777F8B"/>
            </a:solidFill>
            <a:effectLst/>
            <a:uFillTx/>
            <a:latin typeface="+mj-lt"/>
            <a:ea typeface="+mj-ea"/>
            <a:cs typeface="+mj-cs"/>
            <a:sym typeface="Montserra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5500" rtl="0" fontAlgn="auto" latinLnBrk="0" hangingPunct="0">
          <a:lnSpc>
            <a:spcPct val="90000"/>
          </a:lnSpc>
          <a:spcBef>
            <a:spcPts val="0"/>
          </a:spcBef>
          <a:spcAft>
            <a:spcPts val="0"/>
          </a:spcAft>
          <a:buClrTx/>
          <a:buSzTx/>
          <a:buFontTx/>
          <a:buNone/>
          <a:tabLst/>
          <a:defRPr kumimoji="0" sz="9000" b="0" i="0" u="none" strike="noStrike" cap="all" spc="0" normalizeH="0" baseline="0">
            <a:ln>
              <a:noFill/>
            </a:ln>
            <a:solidFill>
              <a:srgbClr val="53585F"/>
            </a:solidFill>
            <a:effectLst/>
            <a:uFillTx/>
            <a:latin typeface="+mj-lt"/>
            <a:ea typeface="+mj-ea"/>
            <a:cs typeface="+mj-cs"/>
            <a:sym typeface="Montserra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431</Words>
  <Application>Microsoft Macintosh PowerPoint</Application>
  <PresentationFormat>Custom</PresentationFormat>
  <Paragraphs>47</Paragraphs>
  <Slides>1</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vt:i4>
      </vt:variant>
    </vt:vector>
  </HeadingPairs>
  <TitlesOfParts>
    <vt:vector size="12" baseType="lpstr">
      <vt:lpstr>Arial</vt:lpstr>
      <vt:lpstr>Calibri</vt:lpstr>
      <vt:lpstr>Charter Roman</vt:lpstr>
      <vt:lpstr>Gill Sans</vt:lpstr>
      <vt:lpstr>Helvetica</vt:lpstr>
      <vt:lpstr>Helvetica Light</vt:lpstr>
      <vt:lpstr>Helvetica Neue</vt:lpstr>
      <vt:lpstr>Montserrat</vt:lpstr>
      <vt:lpstr>Montserrat Light</vt:lpstr>
      <vt:lpstr>Montserrat SemiBold</vt:lpstr>
      <vt:lpstr>White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Richard Millington</cp:lastModifiedBy>
  <cp:revision>1</cp:revision>
  <dcterms:modified xsi:type="dcterms:W3CDTF">2022-04-22T10:24:50Z</dcterms:modified>
</cp:coreProperties>
</file>