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94" name="Shape 1394"/>
          <p:cNvSpPr/>
          <p:nvPr>
            <p:ph type="sldImg"/>
          </p:nvPr>
        </p:nvSpPr>
        <p:spPr>
          <a:xfrm>
            <a:off x="1143000" y="685800"/>
            <a:ext cx="4572000" cy="3429000"/>
          </a:xfrm>
          <a:prstGeom prst="rect">
            <a:avLst/>
          </a:prstGeom>
        </p:spPr>
        <p:txBody>
          <a:bodyPr/>
          <a:lstStyle/>
          <a:p>
            <a:pPr/>
          </a:p>
        </p:txBody>
      </p:sp>
      <p:sp>
        <p:nvSpPr>
          <p:cNvPr id="1395" name="Shape 13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elcome_Cinder">
    <p:spTree>
      <p:nvGrpSpPr>
        <p:cNvPr id="1" name=""/>
        <p:cNvGrpSpPr/>
        <p:nvPr/>
      </p:nvGrpSpPr>
      <p:grpSpPr>
        <a:xfrm>
          <a:off x="0" y="0"/>
          <a:ext cx="0" cy="0"/>
          <a:chOff x="0" y="0"/>
          <a:chExt cx="0" cy="0"/>
        </a:xfrm>
      </p:grpSpPr>
      <p:sp>
        <p:nvSpPr>
          <p:cNvPr id="11" name="RISE"/>
          <p:cNvSpPr txBox="1"/>
          <p:nvPr>
            <p:ph type="body" idx="21"/>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FAD902"/>
                </a:solidFill>
                <a:latin typeface="Helvetica"/>
                <a:ea typeface="Helvetica"/>
                <a:cs typeface="Helvetica"/>
                <a:sym typeface="Helvetica"/>
              </a:defRPr>
            </a:lvl1pPr>
          </a:lstStyle>
          <a:p>
            <a:pPr/>
            <a:r>
              <a:t>RISE</a:t>
            </a:r>
          </a:p>
        </p:txBody>
      </p:sp>
      <p:sp>
        <p:nvSpPr>
          <p:cNvPr id="12"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_Charcoal">
    <p:bg>
      <p:bgPr>
        <a:solidFill>
          <a:srgbClr val="1C1C1C"/>
        </a:solidFill>
      </p:bgPr>
    </p:bg>
    <p:spTree>
      <p:nvGrpSpPr>
        <p:cNvPr id="1" name=""/>
        <p:cNvGrpSpPr/>
        <p:nvPr/>
      </p:nvGrpSpPr>
      <p:grpSpPr>
        <a:xfrm>
          <a:off x="0" y="0"/>
          <a:ext cx="0" cy="0"/>
          <a:chOff x="0" y="0"/>
          <a:chExt cx="0" cy="0"/>
        </a:xfrm>
      </p:grpSpPr>
      <p:sp>
        <p:nvSpPr>
          <p:cNvPr id="92" name="MAKING IT happen"/>
          <p:cNvSpPr txBox="1"/>
          <p:nvPr>
            <p:ph type="body" sz="half" idx="21"/>
          </p:nvPr>
        </p:nvSpPr>
        <p:spPr>
          <a:xfrm>
            <a:off x="3153742" y="3789679"/>
            <a:ext cx="18076516" cy="613664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MAKING IT happen</a:t>
            </a:r>
          </a:p>
        </p:txBody>
      </p:sp>
      <p:sp>
        <p:nvSpPr>
          <p:cNvPr id="93"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9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Left_Cinder">
    <p:spTree>
      <p:nvGrpSpPr>
        <p:cNvPr id="1" name=""/>
        <p:cNvGrpSpPr/>
        <p:nvPr/>
      </p:nvGrpSpPr>
      <p:grpSpPr>
        <a:xfrm>
          <a:off x="0" y="0"/>
          <a:ext cx="0" cy="0"/>
          <a:chOff x="0" y="0"/>
          <a:chExt cx="0" cy="0"/>
        </a:xfrm>
      </p:grpSpPr>
      <p:sp>
        <p:nvSpPr>
          <p:cNvPr id="1041"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1042"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FAD902"/>
                </a:solidFill>
                <a:latin typeface="Helvetica"/>
                <a:ea typeface="Helvetica"/>
                <a:cs typeface="Helvetica"/>
                <a:sym typeface="Helvetica"/>
              </a:defRPr>
            </a:pPr>
            <a:r>
              <a:t>The quick brown fox</a:t>
            </a:r>
            <a:br/>
            <a:r>
              <a:t>a lazy dog</a:t>
            </a:r>
          </a:p>
        </p:txBody>
      </p:sp>
      <p:sp>
        <p:nvSpPr>
          <p:cNvPr id="104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Left_Iron">
    <p:bg>
      <p:bgPr>
        <a:solidFill>
          <a:srgbClr val="424242"/>
        </a:solidFill>
      </p:bgPr>
    </p:bg>
    <p:spTree>
      <p:nvGrpSpPr>
        <p:cNvPr id="1" name=""/>
        <p:cNvGrpSpPr/>
        <p:nvPr/>
      </p:nvGrpSpPr>
      <p:grpSpPr>
        <a:xfrm>
          <a:off x="0" y="0"/>
          <a:ext cx="0" cy="0"/>
          <a:chOff x="0" y="0"/>
          <a:chExt cx="0" cy="0"/>
        </a:xfrm>
      </p:grpSpPr>
      <p:sp>
        <p:nvSpPr>
          <p:cNvPr id="1050"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1051"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latin typeface="Helvetica"/>
                <a:ea typeface="Helvetica"/>
                <a:cs typeface="Helvetica"/>
                <a:sym typeface="Helvetica"/>
              </a:defRPr>
            </a:pPr>
            <a:r>
              <a:t>The quick brown fox</a:t>
            </a:r>
            <a:br/>
            <a:r>
              <a:t>a lazy dog</a:t>
            </a:r>
          </a:p>
        </p:txBody>
      </p:sp>
      <p:sp>
        <p:nvSpPr>
          <p:cNvPr id="105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Left_Smoke">
    <p:bg>
      <p:bgPr>
        <a:solidFill>
          <a:srgbClr val="EFF1F3"/>
        </a:solidFill>
      </p:bgPr>
    </p:bg>
    <p:spTree>
      <p:nvGrpSpPr>
        <p:cNvPr id="1" name=""/>
        <p:cNvGrpSpPr/>
        <p:nvPr/>
      </p:nvGrpSpPr>
      <p:grpSpPr>
        <a:xfrm>
          <a:off x="0" y="0"/>
          <a:ext cx="0" cy="0"/>
          <a:chOff x="0" y="0"/>
          <a:chExt cx="0" cy="0"/>
        </a:xfrm>
      </p:grpSpPr>
      <p:sp>
        <p:nvSpPr>
          <p:cNvPr id="1059"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1060"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424242"/>
                </a:solidFill>
                <a:latin typeface="Helvetica"/>
                <a:ea typeface="Helvetica"/>
                <a:cs typeface="Helvetica"/>
                <a:sym typeface="Helvetica"/>
              </a:defRPr>
            </a:pPr>
            <a:r>
              <a:t>The quick brown fox</a:t>
            </a:r>
            <a:br/>
            <a:r>
              <a:t>a lazy dog</a:t>
            </a:r>
          </a:p>
        </p:txBody>
      </p:sp>
      <p:sp>
        <p:nvSpPr>
          <p:cNvPr id="106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Left_Charcoal">
    <p:bg>
      <p:bgPr>
        <a:solidFill>
          <a:srgbClr val="1C1C1C"/>
        </a:solidFill>
      </p:bgPr>
    </p:bg>
    <p:spTree>
      <p:nvGrpSpPr>
        <p:cNvPr id="1" name=""/>
        <p:cNvGrpSpPr/>
        <p:nvPr/>
      </p:nvGrpSpPr>
      <p:grpSpPr>
        <a:xfrm>
          <a:off x="0" y="0"/>
          <a:ext cx="0" cy="0"/>
          <a:chOff x="0" y="0"/>
          <a:chExt cx="0" cy="0"/>
        </a:xfrm>
      </p:grpSpPr>
      <p:sp>
        <p:nvSpPr>
          <p:cNvPr id="1068"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1069"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EFF1F3"/>
                </a:solidFill>
                <a:latin typeface="Helvetica"/>
                <a:ea typeface="Helvetica"/>
                <a:cs typeface="Helvetica"/>
                <a:sym typeface="Helvetica"/>
              </a:defRPr>
            </a:pPr>
            <a:r>
              <a:t>The quick brown fox</a:t>
            </a:r>
            <a:br/>
            <a:r>
              <a:t>a lazy dog</a:t>
            </a:r>
          </a:p>
        </p:txBody>
      </p:sp>
      <p:sp>
        <p:nvSpPr>
          <p:cNvPr id="107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Right_Cinder">
    <p:spTree>
      <p:nvGrpSpPr>
        <p:cNvPr id="1" name=""/>
        <p:cNvGrpSpPr/>
        <p:nvPr/>
      </p:nvGrpSpPr>
      <p:grpSpPr>
        <a:xfrm>
          <a:off x="0" y="0"/>
          <a:ext cx="0" cy="0"/>
          <a:chOff x="0" y="0"/>
          <a:chExt cx="0" cy="0"/>
        </a:xfrm>
      </p:grpSpPr>
      <p:sp>
        <p:nvSpPr>
          <p:cNvPr id="1077" name="Image"/>
          <p:cNvSpPr/>
          <p:nvPr>
            <p:ph type="pic" sz="half" idx="21"/>
          </p:nvPr>
        </p:nvSpPr>
        <p:spPr>
          <a:xfrm>
            <a:off x="13704735" y="2749550"/>
            <a:ext cx="8216901" cy="8216900"/>
          </a:xfrm>
          <a:prstGeom prst="rect">
            <a:avLst/>
          </a:prstGeom>
        </p:spPr>
        <p:txBody>
          <a:bodyPr lIns="91439" tIns="45719" rIns="91439" bIns="45719" anchor="t">
            <a:noAutofit/>
          </a:bodyPr>
          <a:lstStyle/>
          <a:p>
            <a:pPr/>
          </a:p>
        </p:txBody>
      </p:sp>
      <p:sp>
        <p:nvSpPr>
          <p:cNvPr id="1078"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FAD902"/>
                </a:solidFill>
                <a:latin typeface="Helvetica"/>
                <a:ea typeface="Helvetica"/>
                <a:cs typeface="Helvetica"/>
                <a:sym typeface="Helvetica"/>
              </a:defRPr>
            </a:lvl1pPr>
          </a:lstStyle>
          <a:p>
            <a:pPr/>
            <a:r>
              <a:t>Pack my box with five dozen liquor</a:t>
            </a:r>
          </a:p>
        </p:txBody>
      </p:sp>
      <p:sp>
        <p:nvSpPr>
          <p:cNvPr id="107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Right_Iron">
    <p:bg>
      <p:bgPr>
        <a:solidFill>
          <a:srgbClr val="424242"/>
        </a:solidFill>
      </p:bgPr>
    </p:bg>
    <p:spTree>
      <p:nvGrpSpPr>
        <p:cNvPr id="1" name=""/>
        <p:cNvGrpSpPr/>
        <p:nvPr/>
      </p:nvGrpSpPr>
      <p:grpSpPr>
        <a:xfrm>
          <a:off x="0" y="0"/>
          <a:ext cx="0" cy="0"/>
          <a:chOff x="0" y="0"/>
          <a:chExt cx="0" cy="0"/>
        </a:xfrm>
      </p:grpSpPr>
      <p:sp>
        <p:nvSpPr>
          <p:cNvPr id="1086" name="Image"/>
          <p:cNvSpPr/>
          <p:nvPr>
            <p:ph type="pic" sz="half" idx="21"/>
          </p:nvPr>
        </p:nvSpPr>
        <p:spPr>
          <a:xfrm>
            <a:off x="13704735" y="2749550"/>
            <a:ext cx="8216901" cy="8216900"/>
          </a:xfrm>
          <a:prstGeom prst="rect">
            <a:avLst/>
          </a:prstGeom>
        </p:spPr>
        <p:txBody>
          <a:bodyPr lIns="91439" tIns="45719" rIns="91439" bIns="45719" anchor="t">
            <a:noAutofit/>
          </a:bodyPr>
          <a:lstStyle/>
          <a:p>
            <a:pPr/>
          </a:p>
        </p:txBody>
      </p:sp>
      <p:sp>
        <p:nvSpPr>
          <p:cNvPr id="1087"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latin typeface="Helvetica"/>
                <a:ea typeface="Helvetica"/>
                <a:cs typeface="Helvetica"/>
                <a:sym typeface="Helvetica"/>
              </a:defRPr>
            </a:lvl1pPr>
          </a:lstStyle>
          <a:p>
            <a:pPr/>
            <a:r>
              <a:t>Pack my box with five dozen liquor</a:t>
            </a:r>
          </a:p>
        </p:txBody>
      </p:sp>
      <p:sp>
        <p:nvSpPr>
          <p:cNvPr id="108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Right_Smoke">
    <p:bg>
      <p:bgPr>
        <a:solidFill>
          <a:srgbClr val="EFF1F3"/>
        </a:solidFill>
      </p:bgPr>
    </p:bg>
    <p:spTree>
      <p:nvGrpSpPr>
        <p:cNvPr id="1" name=""/>
        <p:cNvGrpSpPr/>
        <p:nvPr/>
      </p:nvGrpSpPr>
      <p:grpSpPr>
        <a:xfrm>
          <a:off x="0" y="0"/>
          <a:ext cx="0" cy="0"/>
          <a:chOff x="0" y="0"/>
          <a:chExt cx="0" cy="0"/>
        </a:xfrm>
      </p:grpSpPr>
      <p:sp>
        <p:nvSpPr>
          <p:cNvPr id="1095" name="Image"/>
          <p:cNvSpPr/>
          <p:nvPr>
            <p:ph type="pic" sz="half" idx="21"/>
          </p:nvPr>
        </p:nvSpPr>
        <p:spPr>
          <a:xfrm>
            <a:off x="13704735" y="2749550"/>
            <a:ext cx="8216901" cy="8216900"/>
          </a:xfrm>
          <a:prstGeom prst="rect">
            <a:avLst/>
          </a:prstGeom>
        </p:spPr>
        <p:txBody>
          <a:bodyPr lIns="91439" tIns="45719" rIns="91439" bIns="45719" anchor="t">
            <a:noAutofit/>
          </a:bodyPr>
          <a:lstStyle/>
          <a:p>
            <a:pPr/>
          </a:p>
        </p:txBody>
      </p:sp>
      <p:sp>
        <p:nvSpPr>
          <p:cNvPr id="1096"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424242"/>
                </a:solidFill>
                <a:latin typeface="Helvetica"/>
                <a:ea typeface="Helvetica"/>
                <a:cs typeface="Helvetica"/>
                <a:sym typeface="Helvetica"/>
              </a:defRPr>
            </a:lvl1pPr>
          </a:lstStyle>
          <a:p>
            <a:pPr/>
            <a:r>
              <a:t>Pack my box with five dozen liquor</a:t>
            </a:r>
          </a:p>
        </p:txBody>
      </p:sp>
      <p:sp>
        <p:nvSpPr>
          <p:cNvPr id="109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quare-Right_Charcoal">
    <p:bg>
      <p:bgPr>
        <a:solidFill>
          <a:srgbClr val="1C1C1C"/>
        </a:solidFill>
      </p:bgPr>
    </p:bg>
    <p:spTree>
      <p:nvGrpSpPr>
        <p:cNvPr id="1" name=""/>
        <p:cNvGrpSpPr/>
        <p:nvPr/>
      </p:nvGrpSpPr>
      <p:grpSpPr>
        <a:xfrm>
          <a:off x="0" y="0"/>
          <a:ext cx="0" cy="0"/>
          <a:chOff x="0" y="0"/>
          <a:chExt cx="0" cy="0"/>
        </a:xfrm>
      </p:grpSpPr>
      <p:sp>
        <p:nvSpPr>
          <p:cNvPr id="1104" name="Image"/>
          <p:cNvSpPr/>
          <p:nvPr>
            <p:ph type="pic" sz="half" idx="21"/>
          </p:nvPr>
        </p:nvSpPr>
        <p:spPr>
          <a:xfrm>
            <a:off x="13704735" y="2749550"/>
            <a:ext cx="8216901" cy="8216900"/>
          </a:xfrm>
          <a:prstGeom prst="rect">
            <a:avLst/>
          </a:prstGeom>
        </p:spPr>
        <p:txBody>
          <a:bodyPr lIns="91439" tIns="45719" rIns="91439" bIns="45719" anchor="t">
            <a:noAutofit/>
          </a:bodyPr>
          <a:lstStyle/>
          <a:p>
            <a:pPr/>
          </a:p>
        </p:txBody>
      </p:sp>
      <p:sp>
        <p:nvSpPr>
          <p:cNvPr id="1105"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EFF1F3"/>
                </a:solidFill>
                <a:latin typeface="Helvetica"/>
                <a:ea typeface="Helvetica"/>
                <a:cs typeface="Helvetica"/>
                <a:sym typeface="Helvetica"/>
              </a:defRPr>
            </a:lvl1pPr>
          </a:lstStyle>
          <a:p>
            <a:pPr/>
            <a:r>
              <a:t>Pack my box with five dozen liquor</a:t>
            </a:r>
          </a:p>
        </p:txBody>
      </p:sp>
      <p:sp>
        <p:nvSpPr>
          <p:cNvPr id="110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Right_Cinder">
    <p:spTree>
      <p:nvGrpSpPr>
        <p:cNvPr id="1" name=""/>
        <p:cNvGrpSpPr/>
        <p:nvPr/>
      </p:nvGrpSpPr>
      <p:grpSpPr>
        <a:xfrm>
          <a:off x="0" y="0"/>
          <a:ext cx="0" cy="0"/>
          <a:chOff x="0" y="0"/>
          <a:chExt cx="0" cy="0"/>
        </a:xfrm>
      </p:grpSpPr>
      <p:sp>
        <p:nvSpPr>
          <p:cNvPr id="1113" name="Image"/>
          <p:cNvSpPr/>
          <p:nvPr>
            <p:ph type="pic" sz="half" idx="21"/>
          </p:nvPr>
        </p:nvSpPr>
        <p:spPr>
          <a:xfrm>
            <a:off x="13692035" y="2736850"/>
            <a:ext cx="8242301" cy="8242300"/>
          </a:xfrm>
          <a:prstGeom prst="rect">
            <a:avLst/>
          </a:prstGeom>
        </p:spPr>
        <p:txBody>
          <a:bodyPr lIns="91439" tIns="45719" rIns="91439" bIns="45719" anchor="t">
            <a:noAutofit/>
          </a:bodyPr>
          <a:lstStyle/>
          <a:p>
            <a:pPr/>
          </a:p>
        </p:txBody>
      </p:sp>
      <p:sp>
        <p:nvSpPr>
          <p:cNvPr id="111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5780" y="4310"/>
                </a:moveTo>
                <a:cubicBezTo>
                  <a:pt x="16714" y="4310"/>
                  <a:pt x="17648" y="4943"/>
                  <a:pt x="18361" y="6211"/>
                </a:cubicBezTo>
                <a:cubicBezTo>
                  <a:pt x="19786" y="8745"/>
                  <a:pt x="19786" y="12855"/>
                  <a:pt x="18361" y="15389"/>
                </a:cubicBezTo>
                <a:cubicBezTo>
                  <a:pt x="16935" y="17924"/>
                  <a:pt x="14624" y="17924"/>
                  <a:pt x="13198" y="15389"/>
                </a:cubicBezTo>
                <a:cubicBezTo>
                  <a:pt x="11772" y="12855"/>
                  <a:pt x="11772" y="8745"/>
                  <a:pt x="13198" y="6211"/>
                </a:cubicBezTo>
                <a:cubicBezTo>
                  <a:pt x="13911" y="4943"/>
                  <a:pt x="14845" y="4310"/>
                  <a:pt x="15780" y="4310"/>
                </a:cubicBezTo>
                <a:close/>
              </a:path>
            </a:pathLst>
          </a:custGeom>
          <a:solidFill>
            <a:srgbClr val="222831"/>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15"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FAD902"/>
                </a:solidFill>
                <a:latin typeface="Helvetica"/>
                <a:ea typeface="Helvetica"/>
                <a:cs typeface="Helvetica"/>
                <a:sym typeface="Helvetica"/>
              </a:defRPr>
            </a:lvl1pPr>
          </a:lstStyle>
          <a:p>
            <a:pPr/>
            <a:r>
              <a:t>Pack my box with five dozen liquor</a:t>
            </a:r>
          </a:p>
        </p:txBody>
      </p:sp>
      <p:sp>
        <p:nvSpPr>
          <p:cNvPr id="111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Right_Iron">
    <p:bg>
      <p:bgPr>
        <a:solidFill>
          <a:srgbClr val="424242"/>
        </a:solidFill>
      </p:bgPr>
    </p:bg>
    <p:spTree>
      <p:nvGrpSpPr>
        <p:cNvPr id="1" name=""/>
        <p:cNvGrpSpPr/>
        <p:nvPr/>
      </p:nvGrpSpPr>
      <p:grpSpPr>
        <a:xfrm>
          <a:off x="0" y="0"/>
          <a:ext cx="0" cy="0"/>
          <a:chOff x="0" y="0"/>
          <a:chExt cx="0" cy="0"/>
        </a:xfrm>
      </p:grpSpPr>
      <p:sp>
        <p:nvSpPr>
          <p:cNvPr id="1123" name="Image"/>
          <p:cNvSpPr/>
          <p:nvPr>
            <p:ph type="pic" sz="half" idx="21"/>
          </p:nvPr>
        </p:nvSpPr>
        <p:spPr>
          <a:xfrm>
            <a:off x="13692035" y="2736850"/>
            <a:ext cx="8242301" cy="8242300"/>
          </a:xfrm>
          <a:prstGeom prst="rect">
            <a:avLst/>
          </a:prstGeom>
        </p:spPr>
        <p:txBody>
          <a:bodyPr lIns="91439" tIns="45719" rIns="91439" bIns="45719" anchor="t">
            <a:noAutofit/>
          </a:bodyPr>
          <a:lstStyle/>
          <a:p>
            <a:pPr/>
          </a:p>
        </p:txBody>
      </p:sp>
      <p:sp>
        <p:nvSpPr>
          <p:cNvPr id="112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5780" y="4310"/>
                </a:moveTo>
                <a:cubicBezTo>
                  <a:pt x="16714" y="4310"/>
                  <a:pt x="17648" y="4943"/>
                  <a:pt x="18361" y="6211"/>
                </a:cubicBezTo>
                <a:cubicBezTo>
                  <a:pt x="19786" y="8745"/>
                  <a:pt x="19786" y="12855"/>
                  <a:pt x="18361" y="15389"/>
                </a:cubicBezTo>
                <a:cubicBezTo>
                  <a:pt x="16935" y="17924"/>
                  <a:pt x="14624" y="17924"/>
                  <a:pt x="13198" y="15389"/>
                </a:cubicBezTo>
                <a:cubicBezTo>
                  <a:pt x="11772" y="12855"/>
                  <a:pt x="11772" y="8745"/>
                  <a:pt x="13198" y="6211"/>
                </a:cubicBezTo>
                <a:cubicBezTo>
                  <a:pt x="13911" y="4943"/>
                  <a:pt x="14845" y="4310"/>
                  <a:pt x="15780" y="4310"/>
                </a:cubicBezTo>
                <a:close/>
              </a:path>
            </a:pathLst>
          </a:custGeom>
          <a:solidFill>
            <a:srgbClr val="424242"/>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25"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latin typeface="Helvetica"/>
                <a:ea typeface="Helvetica"/>
                <a:cs typeface="Helvetica"/>
                <a:sym typeface="Helvetica"/>
              </a:defRPr>
            </a:lvl1pPr>
          </a:lstStyle>
          <a:p>
            <a:pPr/>
            <a:r>
              <a:t>Pack my box with five dozen liquor</a:t>
            </a:r>
          </a:p>
        </p:txBody>
      </p:sp>
      <p:sp>
        <p:nvSpPr>
          <p:cNvPr id="112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enter_Cinder">
    <p:spTree>
      <p:nvGrpSpPr>
        <p:cNvPr id="1" name=""/>
        <p:cNvGrpSpPr/>
        <p:nvPr/>
      </p:nvGrpSpPr>
      <p:grpSpPr>
        <a:xfrm>
          <a:off x="0" y="0"/>
          <a:ext cx="0" cy="0"/>
          <a:chOff x="0" y="0"/>
          <a:chExt cx="0" cy="0"/>
        </a:xfrm>
      </p:grpSpPr>
      <p:sp>
        <p:nvSpPr>
          <p:cNvPr id="101" name="Above the high wire six quaking pachyderms kept the climax of the extravaganza in a state"/>
          <p:cNvSpPr txBox="1"/>
          <p:nvPr>
            <p:ph type="body" sz="quarter" idx="21"/>
          </p:nvPr>
        </p:nvSpPr>
        <p:spPr>
          <a:xfrm>
            <a:off x="3240682" y="5831035"/>
            <a:ext cx="17902635" cy="3566161"/>
          </a:xfrm>
          <a:prstGeom prst="rect">
            <a:avLst/>
          </a:prstGeom>
        </p:spPr>
        <p:txBody>
          <a:bodyPr lIns="0" tIns="0" rIns="0" bIns="0" anchor="t">
            <a:spAutoFit/>
          </a:bodyPr>
          <a:lstStyle/>
          <a:p>
            <a:pPr marL="0" indent="0" algn="ctr">
              <a:lnSpc>
                <a:spcPct val="80000"/>
              </a:lnSpc>
              <a:spcBef>
                <a:spcPts val="0"/>
              </a:spcBef>
              <a:buSzTx/>
              <a:buNone/>
              <a:defRPr sz="9000">
                <a:latin typeface="Helvetica"/>
                <a:ea typeface="Helvetica"/>
                <a:cs typeface="Helvetica"/>
                <a:sym typeface="Helvetica"/>
              </a:defRPr>
            </a:pPr>
            <a:r>
              <a:t>Above the high wire six quaking pachyderms kept the climax of the </a:t>
            </a:r>
            <a:r>
              <a:rPr>
                <a:solidFill>
                  <a:srgbClr val="EFF1F3"/>
                </a:solidFill>
              </a:rPr>
              <a:t>extravaganza</a:t>
            </a:r>
            <a:r>
              <a:t> in a state</a:t>
            </a:r>
          </a:p>
        </p:txBody>
      </p:sp>
      <p:sp>
        <p:nvSpPr>
          <p:cNvPr id="102" name="MARKET"/>
          <p:cNvSpPr txBox="1"/>
          <p:nvPr>
            <p:ph type="body" sz="half" idx="22"/>
          </p:nvPr>
        </p:nvSpPr>
        <p:spPr>
          <a:xfrm>
            <a:off x="1232917" y="2230924"/>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MARKET</a:t>
            </a:r>
          </a:p>
        </p:txBody>
      </p:sp>
      <p:sp>
        <p:nvSpPr>
          <p:cNvPr id="103"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10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Right_Smoke">
    <p:bg>
      <p:bgPr>
        <a:solidFill>
          <a:srgbClr val="EFF1F3"/>
        </a:solidFill>
      </p:bgPr>
    </p:bg>
    <p:spTree>
      <p:nvGrpSpPr>
        <p:cNvPr id="1" name=""/>
        <p:cNvGrpSpPr/>
        <p:nvPr/>
      </p:nvGrpSpPr>
      <p:grpSpPr>
        <a:xfrm>
          <a:off x="0" y="0"/>
          <a:ext cx="0" cy="0"/>
          <a:chOff x="0" y="0"/>
          <a:chExt cx="0" cy="0"/>
        </a:xfrm>
      </p:grpSpPr>
      <p:sp>
        <p:nvSpPr>
          <p:cNvPr id="1133" name="Image"/>
          <p:cNvSpPr/>
          <p:nvPr>
            <p:ph type="pic" sz="half" idx="21"/>
          </p:nvPr>
        </p:nvSpPr>
        <p:spPr>
          <a:xfrm>
            <a:off x="13692035" y="2736850"/>
            <a:ext cx="8242301" cy="8242300"/>
          </a:xfrm>
          <a:prstGeom prst="rect">
            <a:avLst/>
          </a:prstGeom>
        </p:spPr>
        <p:txBody>
          <a:bodyPr lIns="91439" tIns="45719" rIns="91439" bIns="45719" anchor="t">
            <a:noAutofit/>
          </a:bodyPr>
          <a:lstStyle/>
          <a:p>
            <a:pPr/>
          </a:p>
        </p:txBody>
      </p:sp>
      <p:sp>
        <p:nvSpPr>
          <p:cNvPr id="113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5780" y="4310"/>
                </a:moveTo>
                <a:cubicBezTo>
                  <a:pt x="16714" y="4310"/>
                  <a:pt x="17648" y="4943"/>
                  <a:pt x="18361" y="6211"/>
                </a:cubicBezTo>
                <a:cubicBezTo>
                  <a:pt x="19786" y="8745"/>
                  <a:pt x="19786" y="12855"/>
                  <a:pt x="18361" y="15389"/>
                </a:cubicBezTo>
                <a:cubicBezTo>
                  <a:pt x="16935" y="17924"/>
                  <a:pt x="14624" y="17924"/>
                  <a:pt x="13198" y="15389"/>
                </a:cubicBezTo>
                <a:cubicBezTo>
                  <a:pt x="11772" y="12855"/>
                  <a:pt x="11772" y="8745"/>
                  <a:pt x="13198" y="6211"/>
                </a:cubicBezTo>
                <a:cubicBezTo>
                  <a:pt x="13911" y="4943"/>
                  <a:pt x="14845" y="4310"/>
                  <a:pt x="15780" y="4310"/>
                </a:cubicBezTo>
                <a:close/>
              </a:path>
            </a:pathLst>
          </a:custGeom>
          <a:solidFill>
            <a:srgbClr val="EFF1F3"/>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35"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424242"/>
                </a:solidFill>
                <a:latin typeface="Helvetica"/>
                <a:ea typeface="Helvetica"/>
                <a:cs typeface="Helvetica"/>
                <a:sym typeface="Helvetica"/>
              </a:defRPr>
            </a:lvl1pPr>
          </a:lstStyle>
          <a:p>
            <a:pPr/>
            <a:r>
              <a:t>Pack my box with five dozen liquor</a:t>
            </a:r>
          </a:p>
        </p:txBody>
      </p:sp>
      <p:sp>
        <p:nvSpPr>
          <p:cNvPr id="113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Right_Charcoal">
    <p:bg>
      <p:bgPr>
        <a:solidFill>
          <a:srgbClr val="1C1C1C"/>
        </a:solidFill>
      </p:bgPr>
    </p:bg>
    <p:spTree>
      <p:nvGrpSpPr>
        <p:cNvPr id="1" name=""/>
        <p:cNvGrpSpPr/>
        <p:nvPr/>
      </p:nvGrpSpPr>
      <p:grpSpPr>
        <a:xfrm>
          <a:off x="0" y="0"/>
          <a:ext cx="0" cy="0"/>
          <a:chOff x="0" y="0"/>
          <a:chExt cx="0" cy="0"/>
        </a:xfrm>
      </p:grpSpPr>
      <p:sp>
        <p:nvSpPr>
          <p:cNvPr id="1143" name="Image"/>
          <p:cNvSpPr/>
          <p:nvPr>
            <p:ph type="pic" sz="half" idx="21"/>
          </p:nvPr>
        </p:nvSpPr>
        <p:spPr>
          <a:xfrm>
            <a:off x="13692035" y="2736850"/>
            <a:ext cx="8242301" cy="8242300"/>
          </a:xfrm>
          <a:prstGeom prst="rect">
            <a:avLst/>
          </a:prstGeom>
        </p:spPr>
        <p:txBody>
          <a:bodyPr lIns="91439" tIns="45719" rIns="91439" bIns="45719" anchor="t">
            <a:noAutofit/>
          </a:bodyPr>
          <a:lstStyle/>
          <a:p>
            <a:pPr/>
          </a:p>
        </p:txBody>
      </p:sp>
      <p:sp>
        <p:nvSpPr>
          <p:cNvPr id="114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5780" y="4310"/>
                </a:moveTo>
                <a:cubicBezTo>
                  <a:pt x="16714" y="4310"/>
                  <a:pt x="17648" y="4943"/>
                  <a:pt x="18361" y="6211"/>
                </a:cubicBezTo>
                <a:cubicBezTo>
                  <a:pt x="19786" y="8745"/>
                  <a:pt x="19786" y="12855"/>
                  <a:pt x="18361" y="15389"/>
                </a:cubicBezTo>
                <a:cubicBezTo>
                  <a:pt x="16935" y="17924"/>
                  <a:pt x="14624" y="17924"/>
                  <a:pt x="13198" y="15389"/>
                </a:cubicBezTo>
                <a:cubicBezTo>
                  <a:pt x="11772" y="12855"/>
                  <a:pt x="11772" y="8745"/>
                  <a:pt x="13198" y="6211"/>
                </a:cubicBezTo>
                <a:cubicBezTo>
                  <a:pt x="13911" y="4943"/>
                  <a:pt x="14845" y="4310"/>
                  <a:pt x="15780" y="4310"/>
                </a:cubicBezTo>
                <a:close/>
              </a:path>
            </a:pathLst>
          </a:custGeom>
          <a:solidFill>
            <a:srgbClr val="1C1C1C"/>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45" name="Pack my box with five dozen liquor"/>
          <p:cNvSpPr txBox="1"/>
          <p:nvPr>
            <p:ph type="body" sz="quarter" idx="22"/>
          </p:nvPr>
        </p:nvSpPr>
        <p:spPr>
          <a:xfrm>
            <a:off x="2430760" y="3605529"/>
            <a:ext cx="9190088" cy="4754881"/>
          </a:xfrm>
          <a:prstGeom prst="rect">
            <a:avLst/>
          </a:prstGeom>
        </p:spPr>
        <p:txBody>
          <a:bodyPr lIns="0" tIns="0" rIns="0" bIns="0" anchor="t">
            <a:spAutoFit/>
          </a:bodyPr>
          <a:lstStyle>
            <a:lvl1pPr marL="0" indent="0">
              <a:lnSpc>
                <a:spcPct val="80000"/>
              </a:lnSpc>
              <a:spcBef>
                <a:spcPts val="0"/>
              </a:spcBef>
              <a:buSzTx/>
              <a:buNone/>
              <a:defRPr spc="-119" sz="12000">
                <a:solidFill>
                  <a:srgbClr val="EFF1F3"/>
                </a:solidFill>
                <a:latin typeface="Helvetica"/>
                <a:ea typeface="Helvetica"/>
                <a:cs typeface="Helvetica"/>
                <a:sym typeface="Helvetica"/>
              </a:defRPr>
            </a:lvl1pPr>
          </a:lstStyle>
          <a:p>
            <a:pPr/>
            <a:r>
              <a:t>Pack my box with five dozen liquor</a:t>
            </a:r>
          </a:p>
        </p:txBody>
      </p:sp>
      <p:sp>
        <p:nvSpPr>
          <p:cNvPr id="114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xagon_Cinder">
    <p:spTree>
      <p:nvGrpSpPr>
        <p:cNvPr id="1" name=""/>
        <p:cNvGrpSpPr/>
        <p:nvPr/>
      </p:nvGrpSpPr>
      <p:grpSpPr>
        <a:xfrm>
          <a:off x="0" y="0"/>
          <a:ext cx="0" cy="0"/>
          <a:chOff x="0" y="0"/>
          <a:chExt cx="0" cy="0"/>
        </a:xfrm>
      </p:grpSpPr>
      <p:sp>
        <p:nvSpPr>
          <p:cNvPr id="1153" name="Image"/>
          <p:cNvSpPr/>
          <p:nvPr>
            <p:ph type="pic" sz="half" idx="21"/>
          </p:nvPr>
        </p:nvSpPr>
        <p:spPr>
          <a:xfrm>
            <a:off x="8077200" y="2108200"/>
            <a:ext cx="8229600" cy="9499600"/>
          </a:xfrm>
          <a:prstGeom prst="rect">
            <a:avLst/>
          </a:prstGeom>
        </p:spPr>
        <p:txBody>
          <a:bodyPr lIns="91439" tIns="45719" rIns="91439" bIns="45719" anchor="t">
            <a:noAutofit/>
          </a:bodyPr>
          <a:lstStyle/>
          <a:p>
            <a:pPr/>
          </a:p>
        </p:txBody>
      </p:sp>
      <p:sp>
        <p:nvSpPr>
          <p:cNvPr id="115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0800" y="3345"/>
                </a:moveTo>
                <a:lnTo>
                  <a:pt x="14432" y="7072"/>
                </a:lnTo>
                <a:lnTo>
                  <a:pt x="14432" y="14528"/>
                </a:lnTo>
                <a:lnTo>
                  <a:pt x="10800" y="18255"/>
                </a:lnTo>
                <a:lnTo>
                  <a:pt x="7168" y="14528"/>
                </a:lnTo>
                <a:lnTo>
                  <a:pt x="7168" y="7072"/>
                </a:lnTo>
                <a:lnTo>
                  <a:pt x="10800" y="3345"/>
                </a:lnTo>
                <a:close/>
              </a:path>
            </a:pathLst>
          </a:custGeom>
          <a:solidFill>
            <a:srgbClr val="222831"/>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55" name="Left Side…"/>
          <p:cNvSpPr txBox="1"/>
          <p:nvPr/>
        </p:nvSpPr>
        <p:spPr>
          <a:xfrm>
            <a:off x="1968500" y="5016500"/>
            <a:ext cx="4933802" cy="368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821531">
              <a:lnSpc>
                <a:spcPct val="80000"/>
              </a:lnSpc>
              <a:defRPr b="0" cap="none" spc="0" sz="4800">
                <a:solidFill>
                  <a:srgbClr val="FAD902"/>
                </a:solidFill>
              </a:defRPr>
            </a:pPr>
            <a:r>
              <a:t>Left Side</a:t>
            </a:r>
          </a:p>
          <a:p>
            <a:pPr defTabSz="821531">
              <a:lnSpc>
                <a:spcPct val="80000"/>
              </a:lnSpc>
              <a:defRPr b="0" cap="none" spc="0" sz="4800">
                <a:solidFill>
                  <a:srgbClr val="FFFFFF"/>
                </a:solidFill>
              </a:defRPr>
            </a:pPr>
            <a:r>
              <a:t>Six big juicy steaks sizzled in a pan as five workmen left the quarry</a:t>
            </a:r>
          </a:p>
        </p:txBody>
      </p:sp>
      <p:sp>
        <p:nvSpPr>
          <p:cNvPr id="1156" name="Right Side…"/>
          <p:cNvSpPr txBox="1"/>
          <p:nvPr/>
        </p:nvSpPr>
        <p:spPr>
          <a:xfrm>
            <a:off x="17462500" y="5311140"/>
            <a:ext cx="4933802" cy="30937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821531">
              <a:lnSpc>
                <a:spcPct val="80000"/>
              </a:lnSpc>
              <a:defRPr b="0" cap="none" spc="0" sz="4800">
                <a:solidFill>
                  <a:srgbClr val="FAD902"/>
                </a:solidFill>
              </a:defRPr>
            </a:pPr>
            <a:r>
              <a:t>Right Side</a:t>
            </a:r>
          </a:p>
          <a:p>
            <a:pPr defTabSz="821531">
              <a:lnSpc>
                <a:spcPct val="80000"/>
              </a:lnSpc>
              <a:defRPr b="0" cap="none" spc="0" sz="4800">
                <a:solidFill>
                  <a:srgbClr val="FFFFFF"/>
                </a:solidFill>
              </a:defRPr>
            </a:pPr>
            <a:r>
              <a:t>Jaded zombies acted quaintly but kept driving their oxen forward.</a:t>
            </a:r>
          </a:p>
        </p:txBody>
      </p:sp>
      <p:sp>
        <p:nvSpPr>
          <p:cNvPr id="115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xagon_Iron">
    <p:bg>
      <p:bgPr>
        <a:solidFill>
          <a:srgbClr val="424242"/>
        </a:solidFill>
      </p:bgPr>
    </p:bg>
    <p:spTree>
      <p:nvGrpSpPr>
        <p:cNvPr id="1" name=""/>
        <p:cNvGrpSpPr/>
        <p:nvPr/>
      </p:nvGrpSpPr>
      <p:grpSpPr>
        <a:xfrm>
          <a:off x="0" y="0"/>
          <a:ext cx="0" cy="0"/>
          <a:chOff x="0" y="0"/>
          <a:chExt cx="0" cy="0"/>
        </a:xfrm>
      </p:grpSpPr>
      <p:sp>
        <p:nvSpPr>
          <p:cNvPr id="1164" name="Image"/>
          <p:cNvSpPr/>
          <p:nvPr>
            <p:ph type="pic" sz="half" idx="21"/>
          </p:nvPr>
        </p:nvSpPr>
        <p:spPr>
          <a:xfrm>
            <a:off x="8077200" y="2108200"/>
            <a:ext cx="8229600" cy="9499600"/>
          </a:xfrm>
          <a:prstGeom prst="rect">
            <a:avLst/>
          </a:prstGeom>
        </p:spPr>
        <p:txBody>
          <a:bodyPr lIns="91439" tIns="45719" rIns="91439" bIns="45719" anchor="t">
            <a:noAutofit/>
          </a:bodyPr>
          <a:lstStyle/>
          <a:p>
            <a:pPr/>
          </a:p>
        </p:txBody>
      </p:sp>
      <p:sp>
        <p:nvSpPr>
          <p:cNvPr id="116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0800" y="3345"/>
                </a:moveTo>
                <a:lnTo>
                  <a:pt x="14432" y="7072"/>
                </a:lnTo>
                <a:lnTo>
                  <a:pt x="14432" y="14528"/>
                </a:lnTo>
                <a:lnTo>
                  <a:pt x="10800" y="18255"/>
                </a:lnTo>
                <a:lnTo>
                  <a:pt x="7168" y="14528"/>
                </a:lnTo>
                <a:lnTo>
                  <a:pt x="7168" y="7072"/>
                </a:lnTo>
                <a:lnTo>
                  <a:pt x="10800" y="3345"/>
                </a:lnTo>
                <a:close/>
              </a:path>
            </a:pathLst>
          </a:custGeom>
          <a:solidFill>
            <a:srgbClr val="424242"/>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66" name="Left Side…"/>
          <p:cNvSpPr txBox="1"/>
          <p:nvPr>
            <p:ph type="body" sz="quarter" idx="22"/>
          </p:nvPr>
        </p:nvSpPr>
        <p:spPr>
          <a:xfrm>
            <a:off x="1968500" y="5016500"/>
            <a:ext cx="4933802" cy="3683001"/>
          </a:xfrm>
          <a:prstGeom prst="rect">
            <a:avLst/>
          </a:prstGeom>
        </p:spPr>
        <p:txBody>
          <a:bodyPr lIns="0" tIns="0" rIns="0" bIns="0">
            <a:spAutoFit/>
          </a:bodyPr>
          <a:lstStyle/>
          <a:p>
            <a:pPr marL="0" indent="0" algn="ctr" defTabSz="821531">
              <a:lnSpc>
                <a:spcPct val="80000"/>
              </a:lnSpc>
              <a:spcBef>
                <a:spcPts val="0"/>
              </a:spcBef>
              <a:buSzTx/>
              <a:buNone/>
              <a:defRPr sz="4800">
                <a:solidFill>
                  <a:srgbClr val="FAD902"/>
                </a:solidFill>
                <a:latin typeface="Helvetica"/>
                <a:ea typeface="Helvetica"/>
                <a:cs typeface="Helvetica"/>
                <a:sym typeface="Helvetica"/>
              </a:defRPr>
            </a:pPr>
            <a:r>
              <a:t>Left Side</a:t>
            </a:r>
          </a:p>
          <a:p>
            <a:pPr marL="0" indent="0" algn="ctr" defTabSz="821531">
              <a:lnSpc>
                <a:spcPct val="80000"/>
              </a:lnSpc>
              <a:spcBef>
                <a:spcPts val="0"/>
              </a:spcBef>
              <a:buSzTx/>
              <a:buNone/>
              <a:defRPr sz="4800">
                <a:latin typeface="Helvetica"/>
                <a:ea typeface="Helvetica"/>
                <a:cs typeface="Helvetica"/>
                <a:sym typeface="Helvetica"/>
              </a:defRPr>
            </a:pPr>
            <a:r>
              <a:t>Six big juicy steaks sizzled in a pan as five workmen left the quarry</a:t>
            </a:r>
          </a:p>
        </p:txBody>
      </p:sp>
      <p:sp>
        <p:nvSpPr>
          <p:cNvPr id="1167" name="Right Side…"/>
          <p:cNvSpPr txBox="1"/>
          <p:nvPr>
            <p:ph type="body" sz="quarter" idx="23"/>
          </p:nvPr>
        </p:nvSpPr>
        <p:spPr>
          <a:xfrm>
            <a:off x="17462500" y="5311140"/>
            <a:ext cx="4933802" cy="3093721"/>
          </a:xfrm>
          <a:prstGeom prst="rect">
            <a:avLst/>
          </a:prstGeom>
        </p:spPr>
        <p:txBody>
          <a:bodyPr lIns="0" tIns="0" rIns="0" bIns="0">
            <a:spAutoFit/>
          </a:bodyPr>
          <a:lstStyle/>
          <a:p>
            <a:pPr marL="0" indent="0" algn="ctr" defTabSz="821531">
              <a:lnSpc>
                <a:spcPct val="80000"/>
              </a:lnSpc>
              <a:spcBef>
                <a:spcPts val="0"/>
              </a:spcBef>
              <a:buSzTx/>
              <a:buNone/>
              <a:defRPr sz="4800">
                <a:solidFill>
                  <a:srgbClr val="FAD902"/>
                </a:solidFill>
                <a:latin typeface="Helvetica"/>
                <a:ea typeface="Helvetica"/>
                <a:cs typeface="Helvetica"/>
                <a:sym typeface="Helvetica"/>
              </a:defRPr>
            </a:pPr>
            <a:r>
              <a:t>Right Side</a:t>
            </a:r>
          </a:p>
          <a:p>
            <a:pPr marL="0" indent="0" algn="ctr" defTabSz="821531">
              <a:lnSpc>
                <a:spcPct val="80000"/>
              </a:lnSpc>
              <a:spcBef>
                <a:spcPts val="0"/>
              </a:spcBef>
              <a:buSzTx/>
              <a:buNone/>
              <a:defRPr sz="4800">
                <a:latin typeface="Helvetica"/>
                <a:ea typeface="Helvetica"/>
                <a:cs typeface="Helvetica"/>
                <a:sym typeface="Helvetica"/>
              </a:defRPr>
            </a:pPr>
            <a:r>
              <a:t>Jaded zombies acted quaintly but kept driving their oxen forward.</a:t>
            </a:r>
          </a:p>
        </p:txBody>
      </p:sp>
      <p:sp>
        <p:nvSpPr>
          <p:cNvPr id="116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xagon_Charcoal">
    <p:bg>
      <p:bgPr>
        <a:solidFill>
          <a:srgbClr val="1C1C1C"/>
        </a:solidFill>
      </p:bgPr>
    </p:bg>
    <p:spTree>
      <p:nvGrpSpPr>
        <p:cNvPr id="1" name=""/>
        <p:cNvGrpSpPr/>
        <p:nvPr/>
      </p:nvGrpSpPr>
      <p:grpSpPr>
        <a:xfrm>
          <a:off x="0" y="0"/>
          <a:ext cx="0" cy="0"/>
          <a:chOff x="0" y="0"/>
          <a:chExt cx="0" cy="0"/>
        </a:xfrm>
      </p:grpSpPr>
      <p:sp>
        <p:nvSpPr>
          <p:cNvPr id="1175" name="Image"/>
          <p:cNvSpPr/>
          <p:nvPr>
            <p:ph type="pic" sz="half" idx="21"/>
          </p:nvPr>
        </p:nvSpPr>
        <p:spPr>
          <a:xfrm>
            <a:off x="8077200" y="2108200"/>
            <a:ext cx="8229600" cy="9499600"/>
          </a:xfrm>
          <a:prstGeom prst="rect">
            <a:avLst/>
          </a:prstGeom>
        </p:spPr>
        <p:txBody>
          <a:bodyPr lIns="91439" tIns="45719" rIns="91439" bIns="45719" anchor="t">
            <a:noAutofit/>
          </a:bodyPr>
          <a:lstStyle/>
          <a:p>
            <a:pPr/>
          </a:p>
        </p:txBody>
      </p:sp>
      <p:sp>
        <p:nvSpPr>
          <p:cNvPr id="1176"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0800" y="3345"/>
                </a:moveTo>
                <a:lnTo>
                  <a:pt x="14432" y="7072"/>
                </a:lnTo>
                <a:lnTo>
                  <a:pt x="14432" y="14528"/>
                </a:lnTo>
                <a:lnTo>
                  <a:pt x="10800" y="18255"/>
                </a:lnTo>
                <a:lnTo>
                  <a:pt x="7168" y="14528"/>
                </a:lnTo>
                <a:lnTo>
                  <a:pt x="7168" y="7072"/>
                </a:lnTo>
                <a:lnTo>
                  <a:pt x="10800" y="3345"/>
                </a:lnTo>
                <a:close/>
              </a:path>
            </a:pathLst>
          </a:custGeom>
          <a:solidFill>
            <a:srgbClr val="1C1C1C"/>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177" name="Left Side…"/>
          <p:cNvSpPr txBox="1"/>
          <p:nvPr>
            <p:ph type="body" sz="quarter" idx="22"/>
          </p:nvPr>
        </p:nvSpPr>
        <p:spPr>
          <a:xfrm>
            <a:off x="1968500" y="5016500"/>
            <a:ext cx="4933802" cy="3683001"/>
          </a:xfrm>
          <a:prstGeom prst="rect">
            <a:avLst/>
          </a:prstGeom>
        </p:spPr>
        <p:txBody>
          <a:bodyPr lIns="0" tIns="0" rIns="0" bIns="0">
            <a:spAutoFit/>
          </a:bodyPr>
          <a:lstStyle/>
          <a:p>
            <a:pPr marL="0" indent="0" algn="ctr" defTabSz="821531">
              <a:lnSpc>
                <a:spcPct val="80000"/>
              </a:lnSpc>
              <a:spcBef>
                <a:spcPts val="0"/>
              </a:spcBef>
              <a:buSzTx/>
              <a:buNone/>
              <a:defRPr sz="4800">
                <a:solidFill>
                  <a:srgbClr val="FAD902"/>
                </a:solidFill>
                <a:latin typeface="Helvetica"/>
                <a:ea typeface="Helvetica"/>
                <a:cs typeface="Helvetica"/>
                <a:sym typeface="Helvetica"/>
              </a:defRPr>
            </a:pPr>
            <a:r>
              <a:t>Left Side</a:t>
            </a:r>
          </a:p>
          <a:p>
            <a:pPr marL="0" indent="0" algn="ctr" defTabSz="821531">
              <a:lnSpc>
                <a:spcPct val="80000"/>
              </a:lnSpc>
              <a:spcBef>
                <a:spcPts val="0"/>
              </a:spcBef>
              <a:buSzTx/>
              <a:buNone/>
              <a:defRPr sz="4800">
                <a:latin typeface="Helvetica"/>
                <a:ea typeface="Helvetica"/>
                <a:cs typeface="Helvetica"/>
                <a:sym typeface="Helvetica"/>
              </a:defRPr>
            </a:pPr>
            <a:r>
              <a:t>Six big juicy steaks sizzled in a pan as five workmen left the quarry</a:t>
            </a:r>
          </a:p>
        </p:txBody>
      </p:sp>
      <p:sp>
        <p:nvSpPr>
          <p:cNvPr id="1178" name="Right Side…"/>
          <p:cNvSpPr txBox="1"/>
          <p:nvPr>
            <p:ph type="body" sz="quarter" idx="23"/>
          </p:nvPr>
        </p:nvSpPr>
        <p:spPr>
          <a:xfrm>
            <a:off x="17462500" y="5311140"/>
            <a:ext cx="4933802" cy="3093721"/>
          </a:xfrm>
          <a:prstGeom prst="rect">
            <a:avLst/>
          </a:prstGeom>
        </p:spPr>
        <p:txBody>
          <a:bodyPr lIns="0" tIns="0" rIns="0" bIns="0">
            <a:spAutoFit/>
          </a:bodyPr>
          <a:lstStyle/>
          <a:p>
            <a:pPr marL="0" indent="0" algn="ctr" defTabSz="821531">
              <a:lnSpc>
                <a:spcPct val="80000"/>
              </a:lnSpc>
              <a:spcBef>
                <a:spcPts val="0"/>
              </a:spcBef>
              <a:buSzTx/>
              <a:buNone/>
              <a:defRPr sz="4800">
                <a:solidFill>
                  <a:srgbClr val="FAD902"/>
                </a:solidFill>
                <a:latin typeface="Helvetica"/>
                <a:ea typeface="Helvetica"/>
                <a:cs typeface="Helvetica"/>
                <a:sym typeface="Helvetica"/>
              </a:defRPr>
            </a:pPr>
            <a:r>
              <a:t>Right Side</a:t>
            </a:r>
          </a:p>
          <a:p>
            <a:pPr marL="0" indent="0" algn="ctr" defTabSz="821531">
              <a:lnSpc>
                <a:spcPct val="80000"/>
              </a:lnSpc>
              <a:spcBef>
                <a:spcPts val="0"/>
              </a:spcBef>
              <a:buSzTx/>
              <a:buNone/>
              <a:defRPr sz="4800">
                <a:latin typeface="Helvetica"/>
                <a:ea typeface="Helvetica"/>
                <a:cs typeface="Helvetica"/>
                <a:sym typeface="Helvetica"/>
              </a:defRPr>
            </a:pPr>
            <a:r>
              <a:t>Jaded zombies acted quaintly but kept driving their oxen forward.</a:t>
            </a:r>
          </a:p>
        </p:txBody>
      </p:sp>
      <p:sp>
        <p:nvSpPr>
          <p:cNvPr id="117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Cinder">
    <p:spTree>
      <p:nvGrpSpPr>
        <p:cNvPr id="1" name=""/>
        <p:cNvGrpSpPr/>
        <p:nvPr/>
      </p:nvGrpSpPr>
      <p:grpSpPr>
        <a:xfrm>
          <a:off x="0" y="0"/>
          <a:ext cx="0" cy="0"/>
          <a:chOff x="0" y="0"/>
          <a:chExt cx="0" cy="0"/>
        </a:xfrm>
      </p:grpSpPr>
      <p:sp>
        <p:nvSpPr>
          <p:cNvPr id="118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Iron">
    <p:bg>
      <p:bgPr>
        <a:solidFill>
          <a:srgbClr val="424242"/>
        </a:solidFill>
      </p:bgPr>
    </p:bg>
    <p:spTree>
      <p:nvGrpSpPr>
        <p:cNvPr id="1" name=""/>
        <p:cNvGrpSpPr/>
        <p:nvPr/>
      </p:nvGrpSpPr>
      <p:grpSpPr>
        <a:xfrm>
          <a:off x="0" y="0"/>
          <a:ext cx="0" cy="0"/>
          <a:chOff x="0" y="0"/>
          <a:chExt cx="0" cy="0"/>
        </a:xfrm>
      </p:grpSpPr>
      <p:sp>
        <p:nvSpPr>
          <p:cNvPr id="119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Smoke">
    <p:bg>
      <p:bgPr>
        <a:solidFill>
          <a:srgbClr val="EFF1F3"/>
        </a:solidFill>
      </p:bgPr>
    </p:bg>
    <p:spTree>
      <p:nvGrpSpPr>
        <p:cNvPr id="1" name=""/>
        <p:cNvGrpSpPr/>
        <p:nvPr/>
      </p:nvGrpSpPr>
      <p:grpSpPr>
        <a:xfrm>
          <a:off x="0" y="0"/>
          <a:ext cx="0" cy="0"/>
          <a:chOff x="0" y="0"/>
          <a:chExt cx="0" cy="0"/>
        </a:xfrm>
      </p:grpSpPr>
      <p:sp>
        <p:nvSpPr>
          <p:cNvPr id="120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Charcoal">
    <p:bg>
      <p:bgPr>
        <a:solidFill>
          <a:srgbClr val="1C1C1C"/>
        </a:solidFill>
      </p:bgPr>
    </p:bg>
    <p:spTree>
      <p:nvGrpSpPr>
        <p:cNvPr id="1" name=""/>
        <p:cNvGrpSpPr/>
        <p:nvPr/>
      </p:nvGrpSpPr>
      <p:grpSpPr>
        <a:xfrm>
          <a:off x="0" y="0"/>
          <a:ext cx="0" cy="0"/>
          <a:chOff x="0" y="0"/>
          <a:chExt cx="0" cy="0"/>
        </a:xfrm>
      </p:grpSpPr>
      <p:sp>
        <p:nvSpPr>
          <p:cNvPr id="120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_Banana">
    <p:bg>
      <p:bgPr>
        <a:solidFill>
          <a:srgbClr val="FADA02"/>
        </a:solidFill>
      </p:bgPr>
    </p:bg>
    <p:spTree>
      <p:nvGrpSpPr>
        <p:cNvPr id="1" name=""/>
        <p:cNvGrpSpPr/>
        <p:nvPr/>
      </p:nvGrpSpPr>
      <p:grpSpPr>
        <a:xfrm>
          <a:off x="0" y="0"/>
          <a:ext cx="0" cy="0"/>
          <a:chOff x="0" y="0"/>
          <a:chExt cx="0" cy="0"/>
        </a:xfrm>
      </p:grpSpPr>
      <p:sp>
        <p:nvSpPr>
          <p:cNvPr id="121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enter_Iron">
    <p:bg>
      <p:bgPr>
        <a:solidFill>
          <a:srgbClr val="424242"/>
        </a:solidFill>
      </p:bgPr>
    </p:bg>
    <p:spTree>
      <p:nvGrpSpPr>
        <p:cNvPr id="1" name=""/>
        <p:cNvGrpSpPr/>
        <p:nvPr/>
      </p:nvGrpSpPr>
      <p:grpSpPr>
        <a:xfrm>
          <a:off x="0" y="0"/>
          <a:ext cx="0" cy="0"/>
          <a:chOff x="0" y="0"/>
          <a:chExt cx="0" cy="0"/>
        </a:xfrm>
      </p:grpSpPr>
      <p:sp>
        <p:nvSpPr>
          <p:cNvPr id="111" name="Above the high wire six quaking pachyderms kept the climax of the extravaganza in a state"/>
          <p:cNvSpPr txBox="1"/>
          <p:nvPr/>
        </p:nvSpPr>
        <p:spPr>
          <a:xfrm>
            <a:off x="3240682" y="5831035"/>
            <a:ext cx="17902635" cy="35661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80000"/>
              </a:lnSpc>
              <a:defRPr b="0" cap="none" spc="0" sz="9000">
                <a:solidFill>
                  <a:srgbClr val="FFFFFF"/>
                </a:solidFill>
              </a:defRPr>
            </a:pPr>
            <a:r>
              <a:t>Above the high wire six quaking pachyderms kept the climax of the </a:t>
            </a:r>
            <a:r>
              <a:rPr>
                <a:solidFill>
                  <a:srgbClr val="EFF1F3"/>
                </a:solidFill>
              </a:rPr>
              <a:t>extravaganza</a:t>
            </a:r>
            <a:r>
              <a:t> in a state</a:t>
            </a:r>
          </a:p>
        </p:txBody>
      </p:sp>
      <p:sp>
        <p:nvSpPr>
          <p:cNvPr id="112" name="BENEFIT"/>
          <p:cNvSpPr txBox="1"/>
          <p:nvPr>
            <p:ph type="body" sz="half" idx="21"/>
          </p:nvPr>
        </p:nvSpPr>
        <p:spPr>
          <a:xfrm>
            <a:off x="1232917" y="2230924"/>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BENEFIT</a:t>
            </a:r>
          </a:p>
        </p:txBody>
      </p:sp>
      <p:sp>
        <p:nvSpPr>
          <p:cNvPr id="113"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11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21" name="Title Text"/>
          <p:cNvSpPr txBox="1"/>
          <p:nvPr>
            <p:ph type="title"/>
          </p:nvPr>
        </p:nvSpPr>
        <p:spPr>
          <a:xfrm>
            <a:off x="4833937" y="2303859"/>
            <a:ext cx="14716126" cy="4643438"/>
          </a:xfrm>
          <a:prstGeom prst="rect">
            <a:avLst/>
          </a:prstGeom>
        </p:spPr>
        <p:txBody>
          <a:bodyPr lIns="71437" tIns="71437" rIns="71437" bIns="71437" anchor="b"/>
          <a:lstStyle>
            <a:lvl1pPr>
              <a:lnSpc>
                <a:spcPct val="90000"/>
              </a:lnSpc>
              <a:defRPr sz="9000">
                <a:solidFill>
                  <a:srgbClr val="53585F"/>
                </a:solidFill>
              </a:defRPr>
            </a:lvl1pPr>
          </a:lstStyle>
          <a:p>
            <a:pPr/>
            <a:r>
              <a:t>Title Text</a:t>
            </a:r>
          </a:p>
        </p:txBody>
      </p:sp>
      <p:sp>
        <p:nvSpPr>
          <p:cNvPr id="1222" name="Body Level One…"/>
          <p:cNvSpPr txBox="1"/>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solidFill>
                  <a:srgbClr val="000000"/>
                </a:solidFill>
              </a:defRPr>
            </a:lvl1pPr>
            <a:lvl2pPr marL="0" indent="228600" algn="ctr" defTabSz="821531">
              <a:spcBef>
                <a:spcPts val="0"/>
              </a:spcBef>
              <a:buSzTx/>
              <a:buNone/>
              <a:defRPr sz="4400">
                <a:solidFill>
                  <a:srgbClr val="000000"/>
                </a:solidFill>
              </a:defRPr>
            </a:lvl2pPr>
            <a:lvl3pPr marL="0" indent="457200" algn="ctr" defTabSz="821531">
              <a:spcBef>
                <a:spcPts val="0"/>
              </a:spcBef>
              <a:buSzTx/>
              <a:buNone/>
              <a:defRPr sz="4400">
                <a:solidFill>
                  <a:srgbClr val="000000"/>
                </a:solidFill>
              </a:defRPr>
            </a:lvl3pPr>
            <a:lvl4pPr marL="0" indent="685800" algn="ctr" defTabSz="821531">
              <a:spcBef>
                <a:spcPts val="0"/>
              </a:spcBef>
              <a:buSzTx/>
              <a:buNone/>
              <a:defRPr sz="4400">
                <a:solidFill>
                  <a:srgbClr val="000000"/>
                </a:solidFill>
              </a:defRPr>
            </a:lvl4pPr>
            <a:lvl5pPr marL="0" indent="914400" algn="ctr" defTabSz="821531">
              <a:spcBef>
                <a:spcPts val="0"/>
              </a:spcBef>
              <a:buSzTx/>
              <a:buNone/>
              <a:defRPr sz="4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23"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spc="0">
                <a:solidFill>
                  <a:srgbClr val="000000"/>
                </a:solidFill>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and image2">
    <p:bg>
      <p:bgPr>
        <a:solidFill>
          <a:srgbClr val="FFFFFF"/>
        </a:solidFill>
      </p:bgPr>
    </p:bg>
    <p:spTree>
      <p:nvGrpSpPr>
        <p:cNvPr id="1" name=""/>
        <p:cNvGrpSpPr/>
        <p:nvPr/>
      </p:nvGrpSpPr>
      <p:grpSpPr>
        <a:xfrm>
          <a:off x="0" y="0"/>
          <a:ext cx="0" cy="0"/>
          <a:chOff x="0" y="0"/>
          <a:chExt cx="0" cy="0"/>
        </a:xfrm>
      </p:grpSpPr>
      <p:pic>
        <p:nvPicPr>
          <p:cNvPr id="1230"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231"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232"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233" name="Title Text"/>
          <p:cNvSpPr txBox="1"/>
          <p:nvPr>
            <p:ph type="body" sz="quarter" idx="21"/>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
        <p:nvSpPr>
          <p:cNvPr id="1234" name="PRESENTATION TITLE COPY GOES ON HERE"/>
          <p:cNvSpPr txBox="1"/>
          <p:nvPr>
            <p:ph type="body" sz="quarter" idx="22"/>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235" name="Ut varius sollicitudin nibh at interdum. Ut molestie a mauris sed pulvinar. Phasellus semper, nisi at interdum pharetra, diam nisl fermentum tellus, vestibulum ultricies neque nibh sit amet dui. Proin et ex id ipsum commodo pulvinar. Curabitur vitae urna"/>
          <p:cNvSpPr txBox="1"/>
          <p:nvPr>
            <p:ph type="body" sz="quarter" idx="23"/>
          </p:nvPr>
        </p:nvSpPr>
        <p:spPr>
          <a:xfrm>
            <a:off x="1702295" y="6051977"/>
            <a:ext cx="6859920" cy="7621191"/>
          </a:xfrm>
          <a:prstGeom prst="rect">
            <a:avLst/>
          </a:prstGeom>
        </p:spPr>
        <p:txBody>
          <a:bodyPr lIns="0" tIns="0" rIns="0" bIns="0" anchor="t">
            <a:noAutofit/>
          </a:bodyPr>
          <a:lstStyle>
            <a:lvl1pPr marL="0" indent="0" defTabSz="821531">
              <a:lnSpc>
                <a:spcPct val="120000"/>
              </a:lnSpc>
              <a:spcBef>
                <a:spcPts val="5900"/>
              </a:spcBef>
              <a:buSzTx/>
              <a:buNone/>
              <a:defRPr sz="2700">
                <a:solidFill>
                  <a:srgbClr val="53585F"/>
                </a:solidFill>
                <a:latin typeface="Montserrat Light"/>
                <a:ea typeface="Montserrat Light"/>
                <a:cs typeface="Montserrat Light"/>
                <a:sym typeface="Montserrat Light"/>
              </a:defRPr>
            </a:lvl1pPr>
          </a:lstStyle>
          <a:p>
            <a:pPr/>
            <a:r>
              <a:t>Ut varius sollicitudin nibh at interdum. Ut molestie a mauris sed pulvinar. Phasellus semper, nisi at interdum pharetra, diam nisl fermentum tellus, vestibulum ultricies neque nibh sit amet dui. Proin et ex id ipsum commodo pulvinar. Curabitur vitae urna rutrum, molestie felis et, interdum nisi. Praesent placerat justo eu purus dignissim, ut molestie tellus rutrum. Sed sodales iaculis feugiat. Integer dignissim,</a:t>
            </a:r>
          </a:p>
        </p:txBody>
      </p:sp>
      <p:sp>
        <p:nvSpPr>
          <p:cNvPr id="1236" name="key point goes here in this area…"/>
          <p:cNvSpPr txBox="1"/>
          <p:nvPr>
            <p:ph type="body" sz="quarter" idx="24"/>
          </p:nvPr>
        </p:nvSpPr>
        <p:spPr>
          <a:xfrm>
            <a:off x="1669885" y="2200365"/>
            <a:ext cx="7331140" cy="3367683"/>
          </a:xfrm>
          <a:prstGeom prst="rect">
            <a:avLst/>
          </a:prstGeom>
        </p:spPr>
        <p:txBody>
          <a:bodyPr lIns="71437" tIns="71437" rIns="71437" bIns="71437"/>
          <a:lstStyle/>
          <a:p>
            <a:pPr marL="0" indent="0" defTabSz="560831">
              <a:spcBef>
                <a:spcPts val="0"/>
              </a:spcBef>
              <a:buSzTx/>
              <a:buNone/>
              <a:defRPr sz="6335">
                <a:solidFill>
                  <a:srgbClr val="53585F"/>
                </a:solidFill>
                <a:latin typeface="Montserrat"/>
                <a:ea typeface="Montserrat"/>
                <a:cs typeface="Montserrat"/>
                <a:sym typeface="Montserrat"/>
              </a:defRPr>
            </a:pPr>
            <a:r>
              <a:t>key point goes here in this area</a:t>
            </a:r>
          </a:p>
          <a:p>
            <a:pPr marL="0" indent="0" defTabSz="560831">
              <a:spcBef>
                <a:spcPts val="0"/>
              </a:spcBef>
              <a:buSzTx/>
              <a:buNone/>
              <a:defRPr sz="6335">
                <a:solidFill>
                  <a:srgbClr val="53585F"/>
                </a:solidFill>
                <a:latin typeface="Montserrat"/>
                <a:ea typeface="Montserrat"/>
                <a:cs typeface="Montserrat"/>
                <a:sym typeface="Montserrat"/>
              </a:defRPr>
            </a:pPr>
            <a:r>
              <a:t>over 3 lines</a:t>
            </a:r>
          </a:p>
        </p:txBody>
      </p:sp>
      <p:sp>
        <p:nvSpPr>
          <p:cNvPr id="1237" name="Image"/>
          <p:cNvSpPr/>
          <p:nvPr>
            <p:ph type="pic" sz="half" idx="25"/>
          </p:nvPr>
        </p:nvSpPr>
        <p:spPr>
          <a:xfrm>
            <a:off x="9186817" y="2640951"/>
            <a:ext cx="13623033" cy="9099176"/>
          </a:xfrm>
          <a:prstGeom prst="rect">
            <a:avLst/>
          </a:prstGeom>
        </p:spPr>
        <p:txBody>
          <a:bodyPr lIns="91439" tIns="45719" rIns="91439" bIns="45719" anchor="t">
            <a:noAutofit/>
          </a:bodyPr>
          <a:lstStyle/>
          <a:p>
            <a:pPr/>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 column copy">
    <p:bg>
      <p:bgPr>
        <a:solidFill>
          <a:srgbClr val="FFFFFF"/>
        </a:solidFill>
      </p:bgPr>
    </p:bg>
    <p:spTree>
      <p:nvGrpSpPr>
        <p:cNvPr id="1" name=""/>
        <p:cNvGrpSpPr/>
        <p:nvPr/>
      </p:nvGrpSpPr>
      <p:grpSpPr>
        <a:xfrm>
          <a:off x="0" y="0"/>
          <a:ext cx="0" cy="0"/>
          <a:chOff x="0" y="0"/>
          <a:chExt cx="0" cy="0"/>
        </a:xfrm>
      </p:grpSpPr>
      <p:pic>
        <p:nvPicPr>
          <p:cNvPr id="1244"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245"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246"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247" name="PRESENTATION TITLE COPY GOES ON HERE"/>
          <p:cNvSpPr txBox="1"/>
          <p:nvPr>
            <p:ph type="body" sz="quarter" idx="21"/>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248" name="Title Text"/>
          <p:cNvSpPr txBox="1"/>
          <p:nvPr>
            <p:ph type="body" sz="quarter" idx="22"/>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 column copy">
    <p:bg>
      <p:bgPr>
        <a:solidFill>
          <a:srgbClr val="FFFFFF"/>
        </a:solidFill>
      </p:bgPr>
    </p:bg>
    <p:spTree>
      <p:nvGrpSpPr>
        <p:cNvPr id="1" name=""/>
        <p:cNvGrpSpPr/>
        <p:nvPr/>
      </p:nvGrpSpPr>
      <p:grpSpPr>
        <a:xfrm>
          <a:off x="0" y="0"/>
          <a:ext cx="0" cy="0"/>
          <a:chOff x="0" y="0"/>
          <a:chExt cx="0" cy="0"/>
        </a:xfrm>
      </p:grpSpPr>
      <p:pic>
        <p:nvPicPr>
          <p:cNvPr id="1255"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256"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257"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258" name="PRESENTATION TITLE COPY GOES ON HERE"/>
          <p:cNvSpPr txBox="1"/>
          <p:nvPr>
            <p:ph type="body" sz="quarter" idx="21"/>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259" name="Title Text"/>
          <p:cNvSpPr txBox="1"/>
          <p:nvPr>
            <p:ph type="body" sz="quarter" idx="22"/>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VIDER">
    <p:bg>
      <p:bgPr>
        <a:solidFill>
          <a:srgbClr val="FFFFFF"/>
        </a:solidFill>
      </p:bgPr>
    </p:bg>
    <p:spTree>
      <p:nvGrpSpPr>
        <p:cNvPr id="1" name=""/>
        <p:cNvGrpSpPr/>
        <p:nvPr/>
      </p:nvGrpSpPr>
      <p:grpSpPr>
        <a:xfrm>
          <a:off x="0" y="0"/>
          <a:ext cx="0" cy="0"/>
          <a:chOff x="0" y="0"/>
          <a:chExt cx="0" cy="0"/>
        </a:xfrm>
      </p:grpSpPr>
      <p:pic>
        <p:nvPicPr>
          <p:cNvPr id="1266" name="Image" descr="Image"/>
          <p:cNvPicPr>
            <a:picLocks noChangeAspect="1"/>
          </p:cNvPicPr>
          <p:nvPr/>
        </p:nvPicPr>
        <p:blipFill>
          <a:blip r:embed="rId2">
            <a:extLst/>
          </a:blip>
          <a:srcRect l="966" t="12802" r="2153" b="1202"/>
          <a:stretch>
            <a:fillRect/>
          </a:stretch>
        </p:blipFill>
        <p:spPr>
          <a:xfrm>
            <a:off x="-1441" y="-9971"/>
            <a:ext cx="24386883" cy="13735943"/>
          </a:xfrm>
          <a:prstGeom prst="rect">
            <a:avLst/>
          </a:prstGeom>
          <a:ln w="12700">
            <a:miter lim="400000"/>
          </a:ln>
        </p:spPr>
      </p:pic>
      <p:sp>
        <p:nvSpPr>
          <p:cNvPr id="1267" name="Rectangle"/>
          <p:cNvSpPr/>
          <p:nvPr/>
        </p:nvSpPr>
        <p:spPr>
          <a:xfrm>
            <a:off x="-25400" y="-62707"/>
            <a:ext cx="24434800" cy="13841414"/>
          </a:xfrm>
          <a:prstGeom prst="rect">
            <a:avLst/>
          </a:prstGeom>
          <a:solidFill>
            <a:srgbClr val="000000"/>
          </a:solidFill>
          <a:ln w="12700">
            <a:miter lim="400000"/>
          </a:ln>
        </p:spPr>
        <p:txBody>
          <a:bodyPr lIns="71437" tIns="71437" rIns="71437" bIns="71437" anchor="ctr"/>
          <a:lstStyle/>
          <a:p>
            <a:pPr defTabSz="457200">
              <a:lnSpc>
                <a:spcPct val="90000"/>
              </a:lnSpc>
              <a:spcBef>
                <a:spcPts val="3200"/>
              </a:spcBef>
              <a:defRPr b="0" cap="none" spc="128" sz="1600">
                <a:solidFill>
                  <a:srgbClr val="34353B"/>
                </a:solidFill>
                <a:latin typeface="Montserrat"/>
                <a:ea typeface="Montserrat"/>
                <a:cs typeface="Montserrat"/>
                <a:sym typeface="Montserrat"/>
              </a:defRPr>
            </a:pPr>
          </a:p>
        </p:txBody>
      </p:sp>
      <p:pic>
        <p:nvPicPr>
          <p:cNvPr id="1268"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269"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270" name="Title Text GOES IN HERE AND THIS CAN ALSO BE USED AS A STATEMENT SLIDE TO MAKE A POINT"/>
          <p:cNvSpPr txBox="1"/>
          <p:nvPr>
            <p:ph type="body" idx="21"/>
          </p:nvPr>
        </p:nvSpPr>
        <p:spPr>
          <a:xfrm>
            <a:off x="2013745" y="1690489"/>
            <a:ext cx="20356512" cy="10428883"/>
          </a:xfrm>
          <a:prstGeom prst="rect">
            <a:avLst/>
          </a:prstGeom>
        </p:spPr>
        <p:txBody>
          <a:bodyPr lIns="71437" tIns="71437" rIns="71437" bIns="71437"/>
          <a:lstStyle/>
          <a:p>
            <a:pPr marL="0" indent="0" algn="ctr">
              <a:lnSpc>
                <a:spcPct val="90000"/>
              </a:lnSpc>
              <a:spcBef>
                <a:spcPts val="0"/>
              </a:spcBef>
              <a:buSzTx/>
              <a:buNone/>
              <a:defRPr cap="all" spc="360" sz="12000">
                <a:latin typeface="Montserrat SemiBold"/>
                <a:ea typeface="Montserrat SemiBold"/>
                <a:cs typeface="Montserrat SemiBold"/>
                <a:sym typeface="Montserrat SemiBold"/>
              </a:defRPr>
            </a:pPr>
            <a:r>
              <a:t>Title Text GOES IN HERE AND THIS CAN ALSO BE USED AS A STATEMENT SLIDE</a:t>
            </a:r>
            <a:br/>
            <a:r>
              <a:t>TO MAKE A POINT</a:t>
            </a:r>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277" name="Title Text"/>
          <p:cNvSpPr txBox="1"/>
          <p:nvPr>
            <p:ph type="title"/>
          </p:nvPr>
        </p:nvSpPr>
        <p:spPr>
          <a:xfrm>
            <a:off x="1676400" y="730250"/>
            <a:ext cx="21031200" cy="2651126"/>
          </a:xfrm>
          <a:prstGeom prst="rect">
            <a:avLst/>
          </a:prstGeom>
        </p:spPr>
        <p:txBody>
          <a:bodyPr lIns="91439" tIns="91439" rIns="91439" bIns="91439"/>
          <a:lstStyle>
            <a:lvl1pPr algn="l" defTabSz="1828800">
              <a:lnSpc>
                <a:spcPct val="90000"/>
              </a:lnSpc>
              <a:defRPr b="1" sz="7200">
                <a:solidFill>
                  <a:srgbClr val="808080"/>
                </a:solidFill>
                <a:latin typeface="Montserrat"/>
                <a:ea typeface="Montserrat"/>
                <a:cs typeface="Montserrat"/>
                <a:sym typeface="Montserrat"/>
              </a:defRPr>
            </a:lvl1pPr>
          </a:lstStyle>
          <a:p>
            <a:pPr/>
            <a:r>
              <a:t>Title Text</a:t>
            </a:r>
          </a:p>
        </p:txBody>
      </p:sp>
      <p:sp>
        <p:nvSpPr>
          <p:cNvPr id="1278" name="Slide Number"/>
          <p:cNvSpPr txBox="1"/>
          <p:nvPr>
            <p:ph type="sldNum" sz="quarter" idx="2"/>
          </p:nvPr>
        </p:nvSpPr>
        <p:spPr>
          <a:xfrm>
            <a:off x="22989915" y="12970351"/>
            <a:ext cx="453054" cy="487681"/>
          </a:xfrm>
          <a:prstGeom prst="rect">
            <a:avLst/>
          </a:prstGeom>
        </p:spPr>
        <p:txBody>
          <a:bodyPr lIns="91439" tIns="91439" rIns="91439" bIns="91439" anchor="ctr"/>
          <a:lstStyle>
            <a:lvl1pPr defTabSz="1828800">
              <a:defRPr spc="0" sz="20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GRAPHICS">
    <p:bg>
      <p:bgPr>
        <a:solidFill>
          <a:srgbClr val="E7EAEC"/>
        </a:solidFill>
      </p:bgPr>
    </p:bg>
    <p:spTree>
      <p:nvGrpSpPr>
        <p:cNvPr id="1" name=""/>
        <p:cNvGrpSpPr/>
        <p:nvPr/>
      </p:nvGrpSpPr>
      <p:grpSpPr>
        <a:xfrm>
          <a:off x="0" y="0"/>
          <a:ext cx="0" cy="0"/>
          <a:chOff x="0" y="0"/>
          <a:chExt cx="0" cy="0"/>
        </a:xfrm>
      </p:grpSpPr>
      <p:sp>
        <p:nvSpPr>
          <p:cNvPr id="1285" name="Rectangle"/>
          <p:cNvSpPr/>
          <p:nvPr/>
        </p:nvSpPr>
        <p:spPr>
          <a:xfrm>
            <a:off x="-35796" y="-1"/>
            <a:ext cx="24402131" cy="1301191"/>
          </a:xfrm>
          <a:prstGeom prst="rect">
            <a:avLst/>
          </a:prstGeom>
          <a:solidFill>
            <a:srgbClr val="FFFFFF"/>
          </a:solidFill>
          <a:ln w="12700">
            <a:miter lim="400000"/>
          </a:ln>
        </p:spPr>
        <p:txBody>
          <a:bodyPr lIns="121917" tIns="121917" rIns="121917" bIns="121917" anchor="ctr"/>
          <a:lstStyle/>
          <a:p>
            <a:pPr defTabSz="1132840">
              <a:defRPr b="0" cap="none" spc="0" sz="5600">
                <a:solidFill>
                  <a:srgbClr val="FFFFFF"/>
                </a:solidFill>
                <a:latin typeface="Calibri"/>
                <a:ea typeface="Calibri"/>
                <a:cs typeface="Calibri"/>
                <a:sym typeface="Calibri"/>
              </a:defRPr>
            </a:pPr>
          </a:p>
        </p:txBody>
      </p:sp>
      <p:grpSp>
        <p:nvGrpSpPr>
          <p:cNvPr id="1290" name="Group"/>
          <p:cNvGrpSpPr/>
          <p:nvPr/>
        </p:nvGrpSpPr>
        <p:grpSpPr>
          <a:xfrm>
            <a:off x="24584" y="2187570"/>
            <a:ext cx="11633585" cy="11193927"/>
            <a:chOff x="0" y="0"/>
            <a:chExt cx="11633583" cy="11193926"/>
          </a:xfrm>
        </p:grpSpPr>
        <p:sp>
          <p:nvSpPr>
            <p:cNvPr id="1286" name="Shape"/>
            <p:cNvSpPr/>
            <p:nvPr/>
          </p:nvSpPr>
          <p:spPr>
            <a:xfrm>
              <a:off x="0" y="0"/>
              <a:ext cx="11633585" cy="11193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72" y="0"/>
                  </a:moveTo>
                  <a:lnTo>
                    <a:pt x="0" y="0"/>
                  </a:lnTo>
                  <a:lnTo>
                    <a:pt x="0" y="21600"/>
                  </a:lnTo>
                  <a:lnTo>
                    <a:pt x="13382" y="21600"/>
                  </a:lnTo>
                  <a:lnTo>
                    <a:pt x="21600" y="10327"/>
                  </a:lnTo>
                  <a:lnTo>
                    <a:pt x="14072" y="0"/>
                  </a:lnTo>
                  <a:close/>
                </a:path>
              </a:pathLst>
            </a:custGeom>
            <a:solidFill>
              <a:srgbClr val="000000">
                <a:alpha val="3000"/>
              </a:srgbClr>
            </a:solidFill>
            <a:ln w="12700" cap="flat">
              <a:noFill/>
              <a:miter lim="400000"/>
            </a:ln>
            <a:effectLst/>
          </p:spPr>
          <p:txBody>
            <a:bodyPr wrap="square" lIns="121917" tIns="121917" rIns="121917" bIns="121917" numCol="1" anchor="t">
              <a:noAutofit/>
            </a:bodyPr>
            <a:lstStyle/>
            <a:p>
              <a:pPr algn="l" defTabSz="1132840">
                <a:defRPr b="0" spc="0" sz="5600">
                  <a:solidFill>
                    <a:srgbClr val="000000"/>
                  </a:solidFill>
                  <a:latin typeface="Montserrat Light"/>
                  <a:ea typeface="Montserrat Light"/>
                  <a:cs typeface="Montserrat Light"/>
                  <a:sym typeface="Montserrat Light"/>
                </a:defRPr>
              </a:pPr>
            </a:p>
          </p:txBody>
        </p:sp>
        <p:sp>
          <p:nvSpPr>
            <p:cNvPr id="1287" name="Rectangle"/>
            <p:cNvSpPr/>
            <p:nvPr/>
          </p:nvSpPr>
          <p:spPr>
            <a:xfrm>
              <a:off x="20152" y="1592506"/>
              <a:ext cx="1697342" cy="7732903"/>
            </a:xfrm>
            <a:prstGeom prst="rect">
              <a:avLst/>
            </a:prstGeom>
            <a:solidFill>
              <a:srgbClr val="FFFFFF">
                <a:alpha val="31000"/>
              </a:srgbClr>
            </a:solidFill>
            <a:ln w="12700" cap="flat">
              <a:noFill/>
              <a:miter lim="400000"/>
            </a:ln>
            <a:effectLst/>
          </p:spPr>
          <p:txBody>
            <a:bodyPr wrap="square" lIns="121917" tIns="121917" rIns="121917" bIns="121917" numCol="1" anchor="t">
              <a:noAutofit/>
            </a:bodyPr>
            <a:lstStyle/>
            <a:p>
              <a:pPr algn="l" defTabSz="1132840">
                <a:defRPr b="0" spc="0" sz="5600">
                  <a:solidFill>
                    <a:srgbClr val="000000"/>
                  </a:solidFill>
                  <a:latin typeface="Montserrat Light"/>
                  <a:ea typeface="Montserrat Light"/>
                  <a:cs typeface="Montserrat Light"/>
                  <a:sym typeface="Montserrat Light"/>
                </a:defRPr>
              </a:pPr>
            </a:p>
          </p:txBody>
        </p:sp>
        <p:sp>
          <p:nvSpPr>
            <p:cNvPr id="1288" name="Shape"/>
            <p:cNvSpPr/>
            <p:nvPr/>
          </p:nvSpPr>
          <p:spPr>
            <a:xfrm>
              <a:off x="3873231" y="4327016"/>
              <a:ext cx="1972268" cy="20236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241" y="749"/>
                  </a:lnTo>
                  <a:lnTo>
                    <a:pt x="20794" y="1570"/>
                  </a:lnTo>
                  <a:lnTo>
                    <a:pt x="20258" y="2464"/>
                  </a:lnTo>
                  <a:lnTo>
                    <a:pt x="19633" y="3430"/>
                  </a:lnTo>
                  <a:lnTo>
                    <a:pt x="19043" y="4228"/>
                  </a:lnTo>
                  <a:lnTo>
                    <a:pt x="18362" y="5022"/>
                  </a:lnTo>
                  <a:lnTo>
                    <a:pt x="17590" y="5810"/>
                  </a:lnTo>
                  <a:lnTo>
                    <a:pt x="16725" y="6592"/>
                  </a:lnTo>
                  <a:lnTo>
                    <a:pt x="15767" y="7370"/>
                  </a:lnTo>
                  <a:lnTo>
                    <a:pt x="14899" y="8005"/>
                  </a:lnTo>
                  <a:lnTo>
                    <a:pt x="13953" y="8619"/>
                  </a:lnTo>
                  <a:lnTo>
                    <a:pt x="12931" y="9212"/>
                  </a:lnTo>
                  <a:lnTo>
                    <a:pt x="11832" y="9784"/>
                  </a:lnTo>
                  <a:lnTo>
                    <a:pt x="10657" y="10335"/>
                  </a:lnTo>
                  <a:lnTo>
                    <a:pt x="9405" y="10864"/>
                  </a:lnTo>
                  <a:lnTo>
                    <a:pt x="8415" y="11237"/>
                  </a:lnTo>
                  <a:lnTo>
                    <a:pt x="7372" y="11574"/>
                  </a:lnTo>
                  <a:lnTo>
                    <a:pt x="6275" y="11877"/>
                  </a:lnTo>
                  <a:lnTo>
                    <a:pt x="5126" y="12145"/>
                  </a:lnTo>
                  <a:lnTo>
                    <a:pt x="3923" y="12378"/>
                  </a:lnTo>
                  <a:lnTo>
                    <a:pt x="2668" y="12576"/>
                  </a:lnTo>
                  <a:lnTo>
                    <a:pt x="1360" y="12739"/>
                  </a:lnTo>
                  <a:lnTo>
                    <a:pt x="0" y="12868"/>
                  </a:lnTo>
                  <a:lnTo>
                    <a:pt x="2231" y="13129"/>
                  </a:lnTo>
                  <a:lnTo>
                    <a:pt x="4316" y="13446"/>
                  </a:lnTo>
                  <a:lnTo>
                    <a:pt x="6258" y="13812"/>
                  </a:lnTo>
                  <a:lnTo>
                    <a:pt x="8061" y="14222"/>
                  </a:lnTo>
                  <a:lnTo>
                    <a:pt x="9730" y="14668"/>
                  </a:lnTo>
                  <a:lnTo>
                    <a:pt x="11269" y="15145"/>
                  </a:lnTo>
                  <a:lnTo>
                    <a:pt x="12682" y="15646"/>
                  </a:lnTo>
                  <a:lnTo>
                    <a:pt x="13973" y="16164"/>
                  </a:lnTo>
                  <a:lnTo>
                    <a:pt x="15147" y="16694"/>
                  </a:lnTo>
                  <a:lnTo>
                    <a:pt x="16208" y="17228"/>
                  </a:lnTo>
                  <a:lnTo>
                    <a:pt x="17159" y="17761"/>
                  </a:lnTo>
                  <a:lnTo>
                    <a:pt x="18006" y="18286"/>
                  </a:lnTo>
                  <a:lnTo>
                    <a:pt x="18752" y="18797"/>
                  </a:lnTo>
                  <a:lnTo>
                    <a:pt x="19959" y="19750"/>
                  </a:lnTo>
                  <a:lnTo>
                    <a:pt x="20813" y="20569"/>
                  </a:lnTo>
                  <a:lnTo>
                    <a:pt x="21349" y="21202"/>
                  </a:lnTo>
                  <a:lnTo>
                    <a:pt x="21600" y="21600"/>
                  </a:lnTo>
                  <a:lnTo>
                    <a:pt x="21600" y="0"/>
                  </a:lnTo>
                  <a:close/>
                </a:path>
              </a:pathLst>
            </a:custGeom>
            <a:solidFill>
              <a:srgbClr val="FFFFFF">
                <a:alpha val="31000"/>
              </a:srgbClr>
            </a:solidFill>
            <a:ln w="12700" cap="flat">
              <a:noFill/>
              <a:miter lim="400000"/>
            </a:ln>
            <a:effectLst/>
          </p:spPr>
          <p:txBody>
            <a:bodyPr wrap="square" lIns="121917" tIns="121917" rIns="121917" bIns="121917" numCol="1" anchor="t">
              <a:noAutofit/>
            </a:bodyPr>
            <a:lstStyle/>
            <a:p>
              <a:pPr algn="l" defTabSz="1132840">
                <a:defRPr b="0" spc="0" sz="5600">
                  <a:solidFill>
                    <a:srgbClr val="000000"/>
                  </a:solidFill>
                  <a:latin typeface="Montserrat Light"/>
                  <a:ea typeface="Montserrat Light"/>
                  <a:cs typeface="Montserrat Light"/>
                  <a:sym typeface="Montserrat Light"/>
                </a:defRPr>
              </a:pPr>
            </a:p>
          </p:txBody>
        </p:sp>
        <p:sp>
          <p:nvSpPr>
            <p:cNvPr id="1289" name="Shape"/>
            <p:cNvSpPr/>
            <p:nvPr/>
          </p:nvSpPr>
          <p:spPr>
            <a:xfrm>
              <a:off x="2787725" y="1592514"/>
              <a:ext cx="3057774" cy="1540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385" y="124"/>
                  </a:lnTo>
                  <a:lnTo>
                    <a:pt x="2710" y="317"/>
                  </a:lnTo>
                  <a:lnTo>
                    <a:pt x="3977" y="576"/>
                  </a:lnTo>
                  <a:lnTo>
                    <a:pt x="5187" y="896"/>
                  </a:lnTo>
                  <a:lnTo>
                    <a:pt x="6342" y="1273"/>
                  </a:lnTo>
                  <a:lnTo>
                    <a:pt x="7442" y="1705"/>
                  </a:lnTo>
                  <a:lnTo>
                    <a:pt x="8489" y="2187"/>
                  </a:lnTo>
                  <a:lnTo>
                    <a:pt x="9484" y="2716"/>
                  </a:lnTo>
                  <a:lnTo>
                    <a:pt x="10428" y="3287"/>
                  </a:lnTo>
                  <a:lnTo>
                    <a:pt x="11323" y="3897"/>
                  </a:lnTo>
                  <a:lnTo>
                    <a:pt x="12171" y="4542"/>
                  </a:lnTo>
                  <a:lnTo>
                    <a:pt x="12971" y="5219"/>
                  </a:lnTo>
                  <a:lnTo>
                    <a:pt x="13726" y="5924"/>
                  </a:lnTo>
                  <a:lnTo>
                    <a:pt x="14437" y="6652"/>
                  </a:lnTo>
                  <a:lnTo>
                    <a:pt x="15105" y="7400"/>
                  </a:lnTo>
                  <a:lnTo>
                    <a:pt x="15731" y="8165"/>
                  </a:lnTo>
                  <a:lnTo>
                    <a:pt x="16317" y="8942"/>
                  </a:lnTo>
                  <a:lnTo>
                    <a:pt x="16864" y="9728"/>
                  </a:lnTo>
                  <a:lnTo>
                    <a:pt x="17373" y="10519"/>
                  </a:lnTo>
                  <a:lnTo>
                    <a:pt x="17846" y="11312"/>
                  </a:lnTo>
                  <a:lnTo>
                    <a:pt x="18283" y="12102"/>
                  </a:lnTo>
                  <a:lnTo>
                    <a:pt x="18687" y="12885"/>
                  </a:lnTo>
                  <a:lnTo>
                    <a:pt x="19058" y="13659"/>
                  </a:lnTo>
                  <a:lnTo>
                    <a:pt x="19707" y="15161"/>
                  </a:lnTo>
                  <a:lnTo>
                    <a:pt x="20241" y="16578"/>
                  </a:lnTo>
                  <a:lnTo>
                    <a:pt x="20670" y="17879"/>
                  </a:lnTo>
                  <a:lnTo>
                    <a:pt x="21005" y="19035"/>
                  </a:lnTo>
                  <a:lnTo>
                    <a:pt x="21254" y="20015"/>
                  </a:lnTo>
                  <a:lnTo>
                    <a:pt x="21493" y="21090"/>
                  </a:lnTo>
                  <a:lnTo>
                    <a:pt x="21577" y="21499"/>
                  </a:lnTo>
                  <a:lnTo>
                    <a:pt x="21600" y="21600"/>
                  </a:lnTo>
                  <a:lnTo>
                    <a:pt x="21600" y="0"/>
                  </a:lnTo>
                  <a:close/>
                </a:path>
              </a:pathLst>
            </a:custGeom>
            <a:solidFill>
              <a:srgbClr val="FFFFFF">
                <a:alpha val="31000"/>
              </a:srgbClr>
            </a:solidFill>
            <a:ln w="12700" cap="flat">
              <a:noFill/>
              <a:miter lim="400000"/>
            </a:ln>
            <a:effectLst/>
          </p:spPr>
          <p:txBody>
            <a:bodyPr wrap="square" lIns="121917" tIns="121917" rIns="121917" bIns="121917" numCol="1" anchor="t">
              <a:noAutofit/>
            </a:bodyPr>
            <a:lstStyle/>
            <a:p>
              <a:pPr algn="l" defTabSz="1132840">
                <a:defRPr b="0" spc="0" sz="5600">
                  <a:solidFill>
                    <a:srgbClr val="000000"/>
                  </a:solidFill>
                  <a:latin typeface="Montserrat Light"/>
                  <a:ea typeface="Montserrat Light"/>
                  <a:cs typeface="Montserrat Light"/>
                  <a:sym typeface="Montserrat Light"/>
                </a:defRPr>
              </a:pPr>
            </a:p>
          </p:txBody>
        </p:sp>
      </p:grpSp>
      <p:pic>
        <p:nvPicPr>
          <p:cNvPr id="1291" name="image1.png" descr="image1.png"/>
          <p:cNvPicPr>
            <a:picLocks noChangeAspect="1"/>
          </p:cNvPicPr>
          <p:nvPr/>
        </p:nvPicPr>
        <p:blipFill>
          <a:blip r:embed="rId2">
            <a:extLst/>
          </a:blip>
          <a:stretch>
            <a:fillRect/>
          </a:stretch>
        </p:blipFill>
        <p:spPr>
          <a:xfrm>
            <a:off x="-14865" y="8844936"/>
            <a:ext cx="985801" cy="46107"/>
          </a:xfrm>
          <a:prstGeom prst="rect">
            <a:avLst/>
          </a:prstGeom>
          <a:ln w="12700">
            <a:miter lim="400000"/>
          </a:ln>
        </p:spPr>
      </p:pic>
      <p:grpSp>
        <p:nvGrpSpPr>
          <p:cNvPr id="1296" name="Group"/>
          <p:cNvGrpSpPr/>
          <p:nvPr/>
        </p:nvGrpSpPr>
        <p:grpSpPr>
          <a:xfrm>
            <a:off x="22828953" y="350733"/>
            <a:ext cx="928772" cy="681067"/>
            <a:chOff x="0" y="0"/>
            <a:chExt cx="928770" cy="681065"/>
          </a:xfrm>
        </p:grpSpPr>
        <p:sp>
          <p:nvSpPr>
            <p:cNvPr id="1292" name="Shape"/>
            <p:cNvSpPr/>
            <p:nvPr/>
          </p:nvSpPr>
          <p:spPr>
            <a:xfrm>
              <a:off x="-1" y="0"/>
              <a:ext cx="928772" cy="681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5400" y="0"/>
                  </a:lnTo>
                  <a:lnTo>
                    <a:pt x="0" y="10800"/>
                  </a:lnTo>
                  <a:lnTo>
                    <a:pt x="5400" y="21600"/>
                  </a:lnTo>
                  <a:lnTo>
                    <a:pt x="16200" y="21600"/>
                  </a:lnTo>
                  <a:lnTo>
                    <a:pt x="21600" y="10800"/>
                  </a:lnTo>
                  <a:lnTo>
                    <a:pt x="16200" y="0"/>
                  </a:lnTo>
                  <a:close/>
                </a:path>
              </a:pathLst>
            </a:custGeom>
            <a:solidFill>
              <a:srgbClr val="FDC608"/>
            </a:solidFill>
            <a:ln w="12700" cap="flat">
              <a:noFill/>
              <a:miter lim="400000"/>
            </a:ln>
            <a:effectLst/>
          </p:spPr>
          <p:txBody>
            <a:bodyPr wrap="square" lIns="121917" tIns="121917" rIns="121917" bIns="121917" numCol="1" anchor="t">
              <a:noAutofit/>
            </a:bodyPr>
            <a:lstStyle/>
            <a:p>
              <a:pPr algn="l" defTabSz="1132840">
                <a:defRPr b="0" cap="none" spc="0" sz="5600">
                  <a:solidFill>
                    <a:srgbClr val="000000"/>
                  </a:solidFill>
                  <a:latin typeface="Calibri"/>
                  <a:ea typeface="Calibri"/>
                  <a:cs typeface="Calibri"/>
                  <a:sym typeface="Calibri"/>
                </a:defRPr>
              </a:pPr>
            </a:p>
          </p:txBody>
        </p:sp>
        <p:sp>
          <p:nvSpPr>
            <p:cNvPr id="1293" name="Line"/>
            <p:cNvSpPr/>
            <p:nvPr/>
          </p:nvSpPr>
          <p:spPr>
            <a:xfrm flipH="1">
              <a:off x="367459" y="121402"/>
              <a:ext cx="1" cy="450747"/>
            </a:xfrm>
            <a:prstGeom prst="line">
              <a:avLst/>
            </a:prstGeom>
            <a:noFill/>
            <a:ln w="101600" cap="flat">
              <a:solidFill>
                <a:srgbClr val="3C3C3B"/>
              </a:solidFill>
              <a:prstDash val="solid"/>
              <a:round/>
            </a:ln>
            <a:effectLst/>
          </p:spPr>
          <p:txBody>
            <a:bodyPr wrap="square" lIns="121917" tIns="121917" rIns="121917" bIns="121917" numCol="1" anchor="t">
              <a:noAutofit/>
            </a:bodyPr>
            <a:lstStyle/>
            <a:p>
              <a:pPr algn="l" defTabSz="1132840">
                <a:defRPr b="0" cap="none" spc="1205" sz="3200">
                  <a:solidFill>
                    <a:srgbClr val="53585F"/>
                  </a:solidFill>
                  <a:latin typeface="Montserrat Light"/>
                  <a:ea typeface="Montserrat Light"/>
                  <a:cs typeface="Montserrat Light"/>
                  <a:sym typeface="Montserrat Light"/>
                </a:defRPr>
              </a:pPr>
            </a:p>
          </p:txBody>
        </p:sp>
        <p:sp>
          <p:nvSpPr>
            <p:cNvPr id="1294" name="Shape"/>
            <p:cNvSpPr/>
            <p:nvPr/>
          </p:nvSpPr>
          <p:spPr>
            <a:xfrm>
              <a:off x="521681" y="280794"/>
              <a:ext cx="103453" cy="117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764" y="7369"/>
                  </a:lnTo>
                  <a:lnTo>
                    <a:pt x="14105" y="8659"/>
                  </a:lnTo>
                  <a:lnTo>
                    <a:pt x="11986" y="9827"/>
                  </a:lnTo>
                  <a:lnTo>
                    <a:pt x="6835" y="11905"/>
                  </a:lnTo>
                  <a:lnTo>
                    <a:pt x="3692" y="12571"/>
                  </a:lnTo>
                  <a:lnTo>
                    <a:pt x="0" y="12866"/>
                  </a:lnTo>
                  <a:lnTo>
                    <a:pt x="10128" y="14784"/>
                  </a:lnTo>
                  <a:lnTo>
                    <a:pt x="16698" y="17495"/>
                  </a:lnTo>
                  <a:lnTo>
                    <a:pt x="20319" y="20075"/>
                  </a:lnTo>
                  <a:lnTo>
                    <a:pt x="21600" y="21600"/>
                  </a:lnTo>
                  <a:lnTo>
                    <a:pt x="21600" y="0"/>
                  </a:lnTo>
                  <a:close/>
                </a:path>
              </a:pathLst>
            </a:custGeom>
            <a:solidFill>
              <a:srgbClr val="3C3C3B"/>
            </a:solidFill>
            <a:ln w="12700" cap="flat">
              <a:noFill/>
              <a:miter lim="400000"/>
            </a:ln>
            <a:effectLst/>
          </p:spPr>
          <p:txBody>
            <a:bodyPr wrap="square" lIns="121917" tIns="121917" rIns="121917" bIns="121917" numCol="1" anchor="t">
              <a:noAutofit/>
            </a:bodyPr>
            <a:lstStyle/>
            <a:p>
              <a:pPr algn="l" defTabSz="1132840">
                <a:defRPr b="0" cap="none" spc="0" sz="5600">
                  <a:solidFill>
                    <a:srgbClr val="000000"/>
                  </a:solidFill>
                  <a:latin typeface="Calibri"/>
                  <a:ea typeface="Calibri"/>
                  <a:cs typeface="Calibri"/>
                  <a:sym typeface="Calibri"/>
                </a:defRPr>
              </a:pPr>
            </a:p>
          </p:txBody>
        </p:sp>
        <p:sp>
          <p:nvSpPr>
            <p:cNvPr id="1295" name="Shape"/>
            <p:cNvSpPr/>
            <p:nvPr/>
          </p:nvSpPr>
          <p:spPr>
            <a:xfrm>
              <a:off x="464739" y="121416"/>
              <a:ext cx="160400" cy="89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103" y="3740"/>
                  </a:lnTo>
                  <a:lnTo>
                    <a:pt x="17613" y="10915"/>
                  </a:lnTo>
                  <a:lnTo>
                    <a:pt x="20716" y="18033"/>
                  </a:lnTo>
                  <a:lnTo>
                    <a:pt x="21600" y="21600"/>
                  </a:lnTo>
                  <a:lnTo>
                    <a:pt x="21600" y="0"/>
                  </a:lnTo>
                  <a:close/>
                </a:path>
              </a:pathLst>
            </a:custGeom>
            <a:solidFill>
              <a:srgbClr val="3C3C3B"/>
            </a:solidFill>
            <a:ln w="12700" cap="flat">
              <a:noFill/>
              <a:miter lim="400000"/>
            </a:ln>
            <a:effectLst/>
          </p:spPr>
          <p:txBody>
            <a:bodyPr wrap="square" lIns="121917" tIns="121917" rIns="121917" bIns="121917" numCol="1" anchor="t">
              <a:noAutofit/>
            </a:bodyPr>
            <a:lstStyle/>
            <a:p>
              <a:pPr algn="l" defTabSz="1132840">
                <a:defRPr b="0" cap="none" spc="0" sz="5600">
                  <a:solidFill>
                    <a:srgbClr val="000000"/>
                  </a:solidFill>
                  <a:latin typeface="Calibri"/>
                  <a:ea typeface="Calibri"/>
                  <a:cs typeface="Calibri"/>
                  <a:sym typeface="Calibri"/>
                </a:defRPr>
              </a:pPr>
            </a:p>
          </p:txBody>
        </p:sp>
      </p:grpSp>
      <p:sp>
        <p:nvSpPr>
          <p:cNvPr id="1297" name="PAGE"/>
          <p:cNvSpPr txBox="1"/>
          <p:nvPr>
            <p:ph type="body" sz="quarter" idx="21"/>
          </p:nvPr>
        </p:nvSpPr>
        <p:spPr>
          <a:xfrm rot="5400000">
            <a:off x="60099" y="9458607"/>
            <a:ext cx="1160241" cy="447036"/>
          </a:xfrm>
          <a:prstGeom prst="rect">
            <a:avLst/>
          </a:prstGeom>
        </p:spPr>
        <p:txBody>
          <a:bodyPr lIns="121917" tIns="121917" rIns="121917" bIns="121917" anchor="b"/>
          <a:lstStyle>
            <a:lvl1pPr marL="0" indent="0" defTabSz="1223634">
              <a:spcBef>
                <a:spcPts val="1300"/>
              </a:spcBef>
              <a:buSzTx/>
              <a:buNone/>
              <a:defRPr spc="960" sz="1200">
                <a:solidFill>
                  <a:srgbClr val="53585F">
                    <a:alpha val="63000"/>
                  </a:srgbClr>
                </a:solidFill>
                <a:latin typeface="Montserrat"/>
                <a:ea typeface="Montserrat"/>
                <a:cs typeface="Montserrat"/>
                <a:sym typeface="Montserrat"/>
              </a:defRPr>
            </a:lvl1pPr>
          </a:lstStyle>
          <a:p>
            <a:pPr/>
            <a:r>
              <a:t>PAGE</a:t>
            </a:r>
          </a:p>
        </p:txBody>
      </p:sp>
      <p:pic>
        <p:nvPicPr>
          <p:cNvPr id="1298" name="image2.png" descr="image2.png"/>
          <p:cNvPicPr>
            <a:picLocks noChangeAspect="1"/>
          </p:cNvPicPr>
          <p:nvPr/>
        </p:nvPicPr>
        <p:blipFill>
          <a:blip r:embed="rId3">
            <a:extLst/>
          </a:blip>
          <a:stretch>
            <a:fillRect/>
          </a:stretch>
        </p:blipFill>
        <p:spPr>
          <a:xfrm>
            <a:off x="271919" y="10439796"/>
            <a:ext cx="711204" cy="609607"/>
          </a:xfrm>
          <a:prstGeom prst="rect">
            <a:avLst/>
          </a:prstGeom>
          <a:ln w="12700">
            <a:miter lim="400000"/>
          </a:ln>
        </p:spPr>
      </p:pic>
      <p:sp>
        <p:nvSpPr>
          <p:cNvPr id="1299" name="Slide Number"/>
          <p:cNvSpPr txBox="1"/>
          <p:nvPr>
            <p:ph type="sldNum" sz="quarter" idx="2"/>
          </p:nvPr>
        </p:nvSpPr>
        <p:spPr>
          <a:xfrm>
            <a:off x="373877" y="10468864"/>
            <a:ext cx="507285" cy="510535"/>
          </a:xfrm>
          <a:prstGeom prst="rect">
            <a:avLst/>
          </a:prstGeom>
        </p:spPr>
        <p:txBody>
          <a:bodyPr lIns="121917" tIns="121917" rIns="121917" bIns="121917"/>
          <a:lstStyle>
            <a:lvl1pPr defTabSz="1390498">
              <a:defRPr spc="0" sz="1600">
                <a:solidFill>
                  <a:srgbClr val="989898"/>
                </a:solidFill>
                <a:latin typeface="Montserrat Light"/>
                <a:ea typeface="Montserrat Light"/>
                <a:cs typeface="Montserrat Light"/>
                <a:sym typeface="Montserrat Light"/>
              </a:defRPr>
            </a:lvl1pPr>
          </a:lstStyle>
          <a:p>
            <a:pPr/>
            <a:fld id="{86CB4B4D-7CA3-9044-876B-883B54F8677D}" type="slidenum"/>
          </a:p>
        </p:txBody>
      </p:sp>
      <p:sp>
        <p:nvSpPr>
          <p:cNvPr id="1300" name="PROPOSAL FOR FACEBOOK"/>
          <p:cNvSpPr txBox="1"/>
          <p:nvPr>
            <p:ph type="body" sz="quarter" idx="22"/>
          </p:nvPr>
        </p:nvSpPr>
        <p:spPr>
          <a:xfrm rot="5400000">
            <a:off x="-1950483" y="6287786"/>
            <a:ext cx="5181405" cy="447036"/>
          </a:xfrm>
          <a:prstGeom prst="rect">
            <a:avLst/>
          </a:prstGeom>
        </p:spPr>
        <p:txBody>
          <a:bodyPr lIns="121917" tIns="121917" rIns="121917" bIns="121917" anchor="b"/>
          <a:lstStyle>
            <a:lvl1pPr marL="0" indent="0" defTabSz="1223634">
              <a:spcBef>
                <a:spcPts val="1300"/>
              </a:spcBef>
              <a:buSzTx/>
              <a:buNone/>
              <a:defRPr spc="960" sz="1200">
                <a:solidFill>
                  <a:srgbClr val="53585F">
                    <a:alpha val="63000"/>
                  </a:srgbClr>
                </a:solidFill>
                <a:latin typeface="Montserrat"/>
                <a:ea typeface="Montserrat"/>
                <a:cs typeface="Montserrat"/>
                <a:sym typeface="Montserrat"/>
              </a:defRPr>
            </a:lvl1pPr>
          </a:lstStyle>
          <a:p>
            <a:pPr/>
            <a:r>
              <a:t>PROPOSAL FOR FACEBOOK</a:t>
            </a:r>
          </a:p>
        </p:txBody>
      </p:sp>
      <p:sp>
        <p:nvSpPr>
          <p:cNvPr id="1301" name="Rectangle"/>
          <p:cNvSpPr/>
          <p:nvPr>
            <p:ph type="body" sz="quarter" idx="23"/>
          </p:nvPr>
        </p:nvSpPr>
        <p:spPr>
          <a:xfrm>
            <a:off x="569692" y="380986"/>
            <a:ext cx="22157247" cy="829878"/>
          </a:xfrm>
          <a:prstGeom prst="rect">
            <a:avLst/>
          </a:prstGeom>
        </p:spPr>
        <p:txBody>
          <a:bodyPr lIns="99327" tIns="99327" rIns="99327" bIns="99327" anchor="t"/>
          <a:lstStyle/>
          <a:p>
            <a:pPr marL="849626" indent="-849626" defTabSz="1132840">
              <a:spcBef>
                <a:spcPts val="1600"/>
              </a:spcBef>
              <a:buSzTx/>
              <a:buNone/>
              <a:defRPr cap="all" spc="1600" sz="3200">
                <a:solidFill>
                  <a:srgbClr val="53585F"/>
                </a:solidFill>
                <a:latin typeface="Montserrat"/>
                <a:ea typeface="Montserrat"/>
                <a:cs typeface="Montserrat"/>
                <a:sym typeface="Montserrat"/>
              </a:defRPr>
            </a:pPr>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_Custom Layout">
    <p:bg>
      <p:bgPr>
        <a:solidFill>
          <a:srgbClr val="FFFFFF"/>
        </a:solidFill>
      </p:bgPr>
    </p:bg>
    <p:spTree>
      <p:nvGrpSpPr>
        <p:cNvPr id="1" name=""/>
        <p:cNvGrpSpPr/>
        <p:nvPr/>
      </p:nvGrpSpPr>
      <p:grpSpPr>
        <a:xfrm>
          <a:off x="0" y="0"/>
          <a:ext cx="0" cy="0"/>
          <a:chOff x="0" y="0"/>
          <a:chExt cx="0" cy="0"/>
        </a:xfrm>
      </p:grpSpPr>
      <p:sp>
        <p:nvSpPr>
          <p:cNvPr id="1308" name="Image"/>
          <p:cNvSpPr/>
          <p:nvPr>
            <p:ph type="pic" sz="half" idx="21"/>
          </p:nvPr>
        </p:nvSpPr>
        <p:spPr>
          <a:xfrm>
            <a:off x="16512207" y="0"/>
            <a:ext cx="7871793" cy="13716000"/>
          </a:xfrm>
          <a:prstGeom prst="rect">
            <a:avLst/>
          </a:prstGeom>
        </p:spPr>
        <p:txBody>
          <a:bodyPr lIns="91439" tIns="45719" rIns="91439" bIns="45719" anchor="t">
            <a:noAutofit/>
          </a:bodyPr>
          <a:lstStyle/>
          <a:p>
            <a:pPr/>
          </a:p>
        </p:txBody>
      </p:sp>
      <p:sp>
        <p:nvSpPr>
          <p:cNvPr id="1309"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pc="0">
                <a:solidFill>
                  <a:srgbClr val="000000"/>
                </a:solidFill>
                <a:latin typeface="Montserrat Light"/>
                <a:ea typeface="Montserrat Light"/>
                <a:cs typeface="Montserrat Light"/>
                <a:sym typeface="Montserrat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plit">
    <p:bg>
      <p:bgPr>
        <a:solidFill>
          <a:srgbClr val="FFFFFF"/>
        </a:solidFill>
      </p:bgPr>
    </p:bg>
    <p:spTree>
      <p:nvGrpSpPr>
        <p:cNvPr id="1" name=""/>
        <p:cNvGrpSpPr/>
        <p:nvPr/>
      </p:nvGrpSpPr>
      <p:grpSpPr>
        <a:xfrm>
          <a:off x="0" y="0"/>
          <a:ext cx="0" cy="0"/>
          <a:chOff x="0" y="0"/>
          <a:chExt cx="0" cy="0"/>
        </a:xfrm>
      </p:grpSpPr>
      <p:pic>
        <p:nvPicPr>
          <p:cNvPr id="1316"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317"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318"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319" name="Ut varius sollicitudin nibh at interdum. Ut molestie a mauris sed pulvinar. Phasellus semper, nisi at interdum pharetra, diam nisl fermentum tellus, vestibulum ultricies neque nibh sit amet dui. Proin et ex id ipsum commodo pulvinar. Curabitur vitae urna"/>
          <p:cNvSpPr txBox="1"/>
          <p:nvPr>
            <p:ph type="body" sz="half" idx="21"/>
          </p:nvPr>
        </p:nvSpPr>
        <p:spPr>
          <a:xfrm>
            <a:off x="13652996" y="5673078"/>
            <a:ext cx="8838207" cy="7621192"/>
          </a:xfrm>
          <a:prstGeom prst="rect">
            <a:avLst/>
          </a:prstGeom>
        </p:spPr>
        <p:txBody>
          <a:bodyPr lIns="0" tIns="0" rIns="0" bIns="0" anchor="t">
            <a:noAutofit/>
          </a:bodyPr>
          <a:lstStyle>
            <a:lvl1pPr marL="0" indent="0" defTabSz="821531">
              <a:spcBef>
                <a:spcPts val="5900"/>
              </a:spcBef>
              <a:buSzTx/>
              <a:buNone/>
              <a:defRPr sz="2600">
                <a:solidFill>
                  <a:srgbClr val="53585F"/>
                </a:solidFill>
                <a:latin typeface="Montserrat Light"/>
                <a:ea typeface="Montserrat Light"/>
                <a:cs typeface="Montserrat Light"/>
                <a:sym typeface="Montserrat Light"/>
              </a:defRPr>
            </a:lvl1pPr>
          </a:lstStyle>
          <a:p>
            <a:pPr/>
            <a:r>
              <a:t>Ut varius sollicitudin nibh at interdum. Ut molestie a mauris sed pulvinar. Phasellus semper, nisi at interdum pharetra, diam nisl fermentum tellus, vestibulum ultricies neque nibh sit amet dui. Proin et ex id ipsum commodo pulvinar. Curabitur vitae urna rutrum, molestie felis et, interdum nisi. </a:t>
            </a:r>
          </a:p>
        </p:txBody>
      </p:sp>
      <p:sp>
        <p:nvSpPr>
          <p:cNvPr id="1320" name="Title Text"/>
          <p:cNvSpPr txBox="1"/>
          <p:nvPr>
            <p:ph type="body" sz="quarter" idx="22"/>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
        <p:nvSpPr>
          <p:cNvPr id="1321" name="PRESENTATION TITLE COPY GOES ON HERE"/>
          <p:cNvSpPr txBox="1"/>
          <p:nvPr>
            <p:ph type="body" sz="quarter" idx="23"/>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322" name="Title Text"/>
          <p:cNvSpPr txBox="1"/>
          <p:nvPr>
            <p:ph type="body" sz="quarter" idx="24"/>
          </p:nvPr>
        </p:nvSpPr>
        <p:spPr>
          <a:xfrm>
            <a:off x="13449796" y="4074666"/>
            <a:ext cx="8838207" cy="1386483"/>
          </a:xfrm>
          <a:prstGeom prst="rect">
            <a:avLst/>
          </a:prstGeom>
        </p:spPr>
        <p:txBody>
          <a:bodyPr lIns="71437" tIns="71437" rIns="71437" bIns="71437"/>
          <a:lstStyle>
            <a:lvl1pPr marL="0" indent="0" defTabSz="584200">
              <a:spcBef>
                <a:spcPts val="0"/>
              </a:spcBef>
              <a:buSzTx/>
              <a:buNone/>
              <a:defRPr sz="6400">
                <a:solidFill>
                  <a:srgbClr val="53585F"/>
                </a:solidFill>
                <a:latin typeface="Montserrat Light"/>
                <a:ea typeface="Montserrat Light"/>
                <a:cs typeface="Montserrat Light"/>
                <a:sym typeface="Montserrat Light"/>
              </a:defRPr>
            </a:lvl1pPr>
          </a:lstStyle>
          <a:p>
            <a:pPr/>
            <a:r>
              <a:t>Title Text</a:t>
            </a:r>
          </a:p>
        </p:txBody>
      </p:sp>
      <p:sp>
        <p:nvSpPr>
          <p:cNvPr id="1323" name="Rectangle"/>
          <p:cNvSpPr/>
          <p:nvPr/>
        </p:nvSpPr>
        <p:spPr>
          <a:xfrm>
            <a:off x="11619838" y="3514078"/>
            <a:ext cx="12701" cy="6477001"/>
          </a:xfrm>
          <a:prstGeom prst="rect">
            <a:avLst/>
          </a:prstGeom>
          <a:solidFill>
            <a:srgbClr val="4C4E58"/>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324" name="key point goes here"/>
          <p:cNvSpPr txBox="1"/>
          <p:nvPr>
            <p:ph type="body" sz="quarter" idx="25"/>
          </p:nvPr>
        </p:nvSpPr>
        <p:spPr>
          <a:xfrm>
            <a:off x="1803996" y="4941737"/>
            <a:ext cx="8838208" cy="3621683"/>
          </a:xfrm>
          <a:prstGeom prst="rect">
            <a:avLst/>
          </a:prstGeom>
        </p:spPr>
        <p:txBody>
          <a:bodyPr lIns="71437" tIns="71437" rIns="71437" bIns="71437"/>
          <a:lstStyle>
            <a:lvl1pPr marL="0" indent="0" algn="ctr">
              <a:lnSpc>
                <a:spcPct val="90000"/>
              </a:lnSpc>
              <a:spcBef>
                <a:spcPts val="0"/>
              </a:spcBef>
              <a:buSzTx/>
              <a:buNone/>
              <a:defRPr cap="all" sz="9000">
                <a:solidFill>
                  <a:srgbClr val="53585F"/>
                </a:solidFill>
                <a:latin typeface="Montserrat"/>
                <a:ea typeface="Montserrat"/>
                <a:cs typeface="Montserrat"/>
                <a:sym typeface="Montserrat"/>
              </a:defRPr>
            </a:lvl1pPr>
          </a:lstStyle>
          <a:p>
            <a:pPr/>
            <a:r>
              <a:t>key point goes here</a:t>
            </a:r>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plit">
    <p:bg>
      <p:bgPr>
        <a:solidFill>
          <a:srgbClr val="FFFFFF"/>
        </a:solidFill>
      </p:bgPr>
    </p:bg>
    <p:spTree>
      <p:nvGrpSpPr>
        <p:cNvPr id="1" name=""/>
        <p:cNvGrpSpPr/>
        <p:nvPr/>
      </p:nvGrpSpPr>
      <p:grpSpPr>
        <a:xfrm>
          <a:off x="0" y="0"/>
          <a:ext cx="0" cy="0"/>
          <a:chOff x="0" y="0"/>
          <a:chExt cx="0" cy="0"/>
        </a:xfrm>
      </p:grpSpPr>
      <p:pic>
        <p:nvPicPr>
          <p:cNvPr id="1331"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332"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333"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334" name="Ut varius sollicitudin nibh at interdum. Ut molestie a mauris sed pulvinar. Phasellus semper, nisi at interdum pharetra, diam nisl fermentum tellus, vestibulum ultricies neque nibh sit amet dui. Proin et ex id ipsum commodo pulvinar. Curabitur vitae urna"/>
          <p:cNvSpPr txBox="1"/>
          <p:nvPr>
            <p:ph type="body" sz="half" idx="21"/>
          </p:nvPr>
        </p:nvSpPr>
        <p:spPr>
          <a:xfrm>
            <a:off x="13652996" y="5673078"/>
            <a:ext cx="8838207" cy="7621192"/>
          </a:xfrm>
          <a:prstGeom prst="rect">
            <a:avLst/>
          </a:prstGeom>
        </p:spPr>
        <p:txBody>
          <a:bodyPr lIns="0" tIns="0" rIns="0" bIns="0" anchor="t">
            <a:noAutofit/>
          </a:bodyPr>
          <a:lstStyle>
            <a:lvl1pPr marL="0" indent="0" defTabSz="821531">
              <a:spcBef>
                <a:spcPts val="5900"/>
              </a:spcBef>
              <a:buSzTx/>
              <a:buNone/>
              <a:defRPr sz="2600">
                <a:solidFill>
                  <a:srgbClr val="53585F"/>
                </a:solidFill>
                <a:latin typeface="Montserrat Light"/>
                <a:ea typeface="Montserrat Light"/>
                <a:cs typeface="Montserrat Light"/>
                <a:sym typeface="Montserrat Light"/>
              </a:defRPr>
            </a:lvl1pPr>
          </a:lstStyle>
          <a:p>
            <a:pPr/>
            <a:r>
              <a:t>Ut varius sollicitudin nibh at interdum. Ut molestie a mauris sed pulvinar. Phasellus semper, nisi at interdum pharetra, diam nisl fermentum tellus, vestibulum ultricies neque nibh sit amet dui. Proin et ex id ipsum commodo pulvinar. Curabitur vitae urna rutrum, molestie felis et, interdum nisi. </a:t>
            </a:r>
          </a:p>
        </p:txBody>
      </p:sp>
      <p:sp>
        <p:nvSpPr>
          <p:cNvPr id="1335" name="Title Text"/>
          <p:cNvSpPr txBox="1"/>
          <p:nvPr>
            <p:ph type="body" sz="quarter" idx="22"/>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
        <p:nvSpPr>
          <p:cNvPr id="1336" name="PRESENTATION TITLE COPY GOES ON HERE"/>
          <p:cNvSpPr txBox="1"/>
          <p:nvPr>
            <p:ph type="body" sz="quarter" idx="23"/>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337" name="Title Text"/>
          <p:cNvSpPr txBox="1"/>
          <p:nvPr>
            <p:ph type="body" sz="quarter" idx="24"/>
          </p:nvPr>
        </p:nvSpPr>
        <p:spPr>
          <a:xfrm>
            <a:off x="13449796" y="4074666"/>
            <a:ext cx="8838207" cy="1386483"/>
          </a:xfrm>
          <a:prstGeom prst="rect">
            <a:avLst/>
          </a:prstGeom>
        </p:spPr>
        <p:txBody>
          <a:bodyPr lIns="71437" tIns="71437" rIns="71437" bIns="71437"/>
          <a:lstStyle>
            <a:lvl1pPr marL="0" indent="0" defTabSz="584200">
              <a:spcBef>
                <a:spcPts val="0"/>
              </a:spcBef>
              <a:buSzTx/>
              <a:buNone/>
              <a:defRPr sz="6400">
                <a:solidFill>
                  <a:srgbClr val="53585F"/>
                </a:solidFill>
                <a:latin typeface="Montserrat Light"/>
                <a:ea typeface="Montserrat Light"/>
                <a:cs typeface="Montserrat Light"/>
                <a:sym typeface="Montserrat Light"/>
              </a:defRPr>
            </a:lvl1pPr>
          </a:lstStyle>
          <a:p>
            <a:pPr/>
            <a:r>
              <a:t>Title Text</a:t>
            </a:r>
          </a:p>
        </p:txBody>
      </p:sp>
      <p:sp>
        <p:nvSpPr>
          <p:cNvPr id="1338" name="Rectangle"/>
          <p:cNvSpPr/>
          <p:nvPr/>
        </p:nvSpPr>
        <p:spPr>
          <a:xfrm>
            <a:off x="11619838" y="3514078"/>
            <a:ext cx="65088" cy="6477001"/>
          </a:xfrm>
          <a:prstGeom prst="rect">
            <a:avLst/>
          </a:prstGeom>
          <a:solidFill>
            <a:srgbClr val="4C4E58"/>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339" name="key point goes here"/>
          <p:cNvSpPr txBox="1"/>
          <p:nvPr>
            <p:ph type="body" sz="quarter" idx="25"/>
          </p:nvPr>
        </p:nvSpPr>
        <p:spPr>
          <a:xfrm>
            <a:off x="1803996" y="4941737"/>
            <a:ext cx="8838208" cy="3621683"/>
          </a:xfrm>
          <a:prstGeom prst="rect">
            <a:avLst/>
          </a:prstGeom>
        </p:spPr>
        <p:txBody>
          <a:bodyPr lIns="71437" tIns="71437" rIns="71437" bIns="71437"/>
          <a:lstStyle>
            <a:lvl1pPr marL="0" indent="0" algn="ctr">
              <a:lnSpc>
                <a:spcPct val="90000"/>
              </a:lnSpc>
              <a:spcBef>
                <a:spcPts val="0"/>
              </a:spcBef>
              <a:buSzTx/>
              <a:buNone/>
              <a:defRPr cap="all" sz="9000">
                <a:solidFill>
                  <a:srgbClr val="53585F"/>
                </a:solidFill>
                <a:latin typeface="Montserrat"/>
                <a:ea typeface="Montserrat"/>
                <a:cs typeface="Montserrat"/>
                <a:sym typeface="Montserrat"/>
              </a:defRPr>
            </a:lvl1pPr>
          </a:lstStyle>
          <a:p>
            <a:pPr/>
            <a:r>
              <a:t>key point goes here</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enter_Charcoal">
    <p:bg>
      <p:bgPr>
        <a:solidFill>
          <a:srgbClr val="1C1C1C"/>
        </a:solidFill>
      </p:bgPr>
    </p:bg>
    <p:spTree>
      <p:nvGrpSpPr>
        <p:cNvPr id="1" name=""/>
        <p:cNvGrpSpPr/>
        <p:nvPr/>
      </p:nvGrpSpPr>
      <p:grpSpPr>
        <a:xfrm>
          <a:off x="0" y="0"/>
          <a:ext cx="0" cy="0"/>
          <a:chOff x="0" y="0"/>
          <a:chExt cx="0" cy="0"/>
        </a:xfrm>
      </p:grpSpPr>
      <p:sp>
        <p:nvSpPr>
          <p:cNvPr id="121" name="Above the high wire six quaking pachyderms kept the climax of the extravaganza in a state"/>
          <p:cNvSpPr txBox="1"/>
          <p:nvPr/>
        </p:nvSpPr>
        <p:spPr>
          <a:xfrm>
            <a:off x="3240682" y="5831035"/>
            <a:ext cx="17902635" cy="35661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80000"/>
              </a:lnSpc>
              <a:defRPr b="0" cap="none" spc="0" sz="9000">
                <a:solidFill>
                  <a:srgbClr val="FFFFFF"/>
                </a:solidFill>
              </a:defRPr>
            </a:pPr>
            <a:r>
              <a:t>Above the high wire six quaking pachyderms kept the climax of the </a:t>
            </a:r>
            <a:r>
              <a:rPr>
                <a:solidFill>
                  <a:srgbClr val="EFF1F3"/>
                </a:solidFill>
              </a:rPr>
              <a:t>extravaganza</a:t>
            </a:r>
            <a:r>
              <a:t> in a state</a:t>
            </a:r>
          </a:p>
        </p:txBody>
      </p:sp>
      <p:sp>
        <p:nvSpPr>
          <p:cNvPr id="122" name="UPLIFT"/>
          <p:cNvSpPr txBox="1"/>
          <p:nvPr>
            <p:ph type="body" sz="half" idx="21"/>
          </p:nvPr>
        </p:nvSpPr>
        <p:spPr>
          <a:xfrm>
            <a:off x="1232917" y="2230924"/>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UPLIFT</a:t>
            </a:r>
          </a:p>
        </p:txBody>
      </p:sp>
      <p:sp>
        <p:nvSpPr>
          <p:cNvPr id="123"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12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46" name="FByellowwhitelogo.png.png" descr="FByellowwhitelogo.png.png"/>
          <p:cNvPicPr>
            <a:picLocks noChangeAspect="1"/>
          </p:cNvPicPr>
          <p:nvPr/>
        </p:nvPicPr>
        <p:blipFill>
          <a:blip r:embed="rId2">
            <a:extLst/>
          </a:blip>
          <a:srcRect l="33388" t="42244" r="32813" b="41586"/>
          <a:stretch>
            <a:fillRect/>
          </a:stretch>
        </p:blipFill>
        <p:spPr>
          <a:xfrm>
            <a:off x="3631310" y="10870743"/>
            <a:ext cx="2406728" cy="814329"/>
          </a:xfrm>
          <a:prstGeom prst="rect">
            <a:avLst/>
          </a:prstGeom>
          <a:ln w="12700">
            <a:miter lim="400000"/>
          </a:ln>
        </p:spPr>
      </p:pic>
      <p:sp>
        <p:nvSpPr>
          <p:cNvPr id="1347" name="Slide Number"/>
          <p:cNvSpPr txBox="1"/>
          <p:nvPr>
            <p:ph type="sldNum" sz="quarter" idx="2"/>
          </p:nvPr>
        </p:nvSpPr>
        <p:spPr>
          <a:xfrm>
            <a:off x="11987441" y="11525250"/>
            <a:ext cx="399593" cy="406401"/>
          </a:xfrm>
          <a:prstGeom prst="rect">
            <a:avLst/>
          </a:prstGeom>
        </p:spPr>
        <p:txBody>
          <a:bodyPr lIns="38100" tIns="38100" rIns="38100" bIns="38100"/>
          <a:lstStyle>
            <a:lvl1pPr>
              <a:defRPr spc="0" sz="2200">
                <a:solidFill>
                  <a:srgbClr val="000000"/>
                </a:solidFill>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VIDER">
    <p:bg>
      <p:bgPr>
        <a:solidFill>
          <a:srgbClr val="FFFFFF"/>
        </a:solidFill>
      </p:bgPr>
    </p:bg>
    <p:spTree>
      <p:nvGrpSpPr>
        <p:cNvPr id="1" name=""/>
        <p:cNvGrpSpPr/>
        <p:nvPr/>
      </p:nvGrpSpPr>
      <p:grpSpPr>
        <a:xfrm>
          <a:off x="0" y="0"/>
          <a:ext cx="0" cy="0"/>
          <a:chOff x="0" y="0"/>
          <a:chExt cx="0" cy="0"/>
        </a:xfrm>
      </p:grpSpPr>
      <p:pic>
        <p:nvPicPr>
          <p:cNvPr id="1354" name="Image" descr="Image"/>
          <p:cNvPicPr>
            <a:picLocks noChangeAspect="1"/>
          </p:cNvPicPr>
          <p:nvPr/>
        </p:nvPicPr>
        <p:blipFill>
          <a:blip r:embed="rId2">
            <a:extLst/>
          </a:blip>
          <a:srcRect l="966" t="12802" r="2153" b="1202"/>
          <a:stretch>
            <a:fillRect/>
          </a:stretch>
        </p:blipFill>
        <p:spPr>
          <a:xfrm>
            <a:off x="-1441" y="-9971"/>
            <a:ext cx="24386883" cy="13735943"/>
          </a:xfrm>
          <a:prstGeom prst="rect">
            <a:avLst/>
          </a:prstGeom>
          <a:ln w="12700">
            <a:miter lim="400000"/>
          </a:ln>
        </p:spPr>
      </p:pic>
      <p:sp>
        <p:nvSpPr>
          <p:cNvPr id="1355" name="Rectangle"/>
          <p:cNvSpPr/>
          <p:nvPr/>
        </p:nvSpPr>
        <p:spPr>
          <a:xfrm>
            <a:off x="-25400" y="-62707"/>
            <a:ext cx="24434800" cy="13841414"/>
          </a:xfrm>
          <a:prstGeom prst="rect">
            <a:avLst/>
          </a:prstGeom>
          <a:solidFill>
            <a:srgbClr val="4C4E58"/>
          </a:solidFill>
          <a:ln w="12700">
            <a:miter lim="400000"/>
          </a:ln>
        </p:spPr>
        <p:txBody>
          <a:bodyPr lIns="71437" tIns="71437" rIns="71437" bIns="71437" anchor="ctr"/>
          <a:lstStyle/>
          <a:p>
            <a:pPr defTabSz="457200">
              <a:lnSpc>
                <a:spcPct val="90000"/>
              </a:lnSpc>
              <a:spcBef>
                <a:spcPts val="3200"/>
              </a:spcBef>
              <a:defRPr b="0" cap="none" spc="128" sz="1600">
                <a:solidFill>
                  <a:srgbClr val="34353B"/>
                </a:solidFill>
                <a:latin typeface="Montserrat"/>
                <a:ea typeface="Montserrat"/>
                <a:cs typeface="Montserrat"/>
                <a:sym typeface="Montserrat"/>
              </a:defRPr>
            </a:pPr>
          </a:p>
        </p:txBody>
      </p:sp>
      <p:pic>
        <p:nvPicPr>
          <p:cNvPr id="1356"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357"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358" name="Title Text GOES IN HERE AND THIS CAN ALSO BE USED AS A STATEMENT SLIDE TO MAKE A POINT"/>
          <p:cNvSpPr txBox="1"/>
          <p:nvPr>
            <p:ph type="body" idx="21"/>
          </p:nvPr>
        </p:nvSpPr>
        <p:spPr>
          <a:xfrm>
            <a:off x="2013745" y="1690489"/>
            <a:ext cx="20356512" cy="10428883"/>
          </a:xfrm>
          <a:prstGeom prst="rect">
            <a:avLst/>
          </a:prstGeom>
        </p:spPr>
        <p:txBody>
          <a:bodyPr lIns="71437" tIns="71437" rIns="71437" bIns="71437"/>
          <a:lstStyle/>
          <a:p>
            <a:pPr marL="0" indent="0" algn="ctr">
              <a:lnSpc>
                <a:spcPct val="90000"/>
              </a:lnSpc>
              <a:spcBef>
                <a:spcPts val="0"/>
              </a:spcBef>
              <a:buSzTx/>
              <a:buNone/>
              <a:defRPr cap="all" spc="360" sz="12000">
                <a:latin typeface="Montserrat SemiBold"/>
                <a:ea typeface="Montserrat SemiBold"/>
                <a:cs typeface="Montserrat SemiBold"/>
                <a:sym typeface="Montserrat SemiBold"/>
              </a:defRPr>
            </a:pPr>
            <a:r>
              <a:t>Title Text GOES IN HERE AND THIS CAN ALSO BE USED AS A STATEMENT SLIDE</a:t>
            </a:r>
            <a:br/>
            <a:r>
              <a:t>TO MAKE A POINT</a:t>
            </a:r>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365" name="Title Text"/>
          <p:cNvSpPr txBox="1"/>
          <p:nvPr>
            <p:ph type="title"/>
          </p:nvPr>
        </p:nvSpPr>
        <p:spPr>
          <a:xfrm>
            <a:off x="4387453" y="625078"/>
            <a:ext cx="15609094" cy="3036094"/>
          </a:xfrm>
          <a:prstGeom prst="rect">
            <a:avLst/>
          </a:prstGeom>
        </p:spPr>
        <p:txBody>
          <a:bodyPr lIns="71437" tIns="71437" rIns="71437" bIns="71437"/>
          <a:lstStyle>
            <a:lvl1pPr>
              <a:lnSpc>
                <a:spcPct val="90000"/>
              </a:lnSpc>
              <a:defRPr sz="9000">
                <a:solidFill>
                  <a:srgbClr val="53585F"/>
                </a:solidFill>
              </a:defRPr>
            </a:lvl1pPr>
          </a:lstStyle>
          <a:p>
            <a:pPr/>
            <a:r>
              <a:t>Title Text</a:t>
            </a:r>
          </a:p>
        </p:txBody>
      </p:sp>
      <p:sp>
        <p:nvSpPr>
          <p:cNvPr id="1366"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spcBef>
                <a:spcPts val="5900"/>
              </a:spcBef>
              <a:defRPr sz="5000">
                <a:solidFill>
                  <a:srgbClr val="000000"/>
                </a:solidFill>
              </a:defRPr>
            </a:lvl1pPr>
            <a:lvl2pPr marL="1061861" indent="-617361" defTabSz="821531">
              <a:spcBef>
                <a:spcPts val="5900"/>
              </a:spcBef>
              <a:defRPr sz="5000">
                <a:solidFill>
                  <a:srgbClr val="000000"/>
                </a:solidFill>
              </a:defRPr>
            </a:lvl2pPr>
            <a:lvl3pPr marL="1506361" indent="-617361" defTabSz="821531">
              <a:spcBef>
                <a:spcPts val="5900"/>
              </a:spcBef>
              <a:defRPr sz="5000">
                <a:solidFill>
                  <a:srgbClr val="000000"/>
                </a:solidFill>
              </a:defRPr>
            </a:lvl3pPr>
            <a:lvl4pPr marL="1950861" indent="-617361" defTabSz="821531">
              <a:spcBef>
                <a:spcPts val="5900"/>
              </a:spcBef>
              <a:defRPr sz="5000">
                <a:solidFill>
                  <a:srgbClr val="000000"/>
                </a:solidFill>
              </a:defRPr>
            </a:lvl4pPr>
            <a:lvl5pPr marL="2395361" indent="-617361" defTabSz="821531">
              <a:spcBef>
                <a:spcPts val="5900"/>
              </a:spcBef>
              <a:defRPr sz="5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67"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spc="0">
                <a:solidFill>
                  <a:srgbClr val="000000"/>
                </a:solidFill>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74"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spc="0">
                <a:solidFill>
                  <a:srgbClr val="000000"/>
                </a:solidFill>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 and image1">
    <p:bg>
      <p:bgPr>
        <a:solidFill>
          <a:srgbClr val="FFFFFF"/>
        </a:solidFill>
      </p:bgPr>
    </p:bg>
    <p:spTree>
      <p:nvGrpSpPr>
        <p:cNvPr id="1" name=""/>
        <p:cNvGrpSpPr/>
        <p:nvPr/>
      </p:nvGrpSpPr>
      <p:grpSpPr>
        <a:xfrm>
          <a:off x="0" y="0"/>
          <a:ext cx="0" cy="0"/>
          <a:chOff x="0" y="0"/>
          <a:chExt cx="0" cy="0"/>
        </a:xfrm>
      </p:grpSpPr>
      <p:pic>
        <p:nvPicPr>
          <p:cNvPr id="1381"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382"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383" name="Slide Number"/>
          <p:cNvSpPr txBox="1"/>
          <p:nvPr>
            <p:ph type="sldNum" sz="quarter" idx="2"/>
          </p:nvPr>
        </p:nvSpPr>
        <p:spPr>
          <a:xfrm>
            <a:off x="23681472" y="12934354"/>
            <a:ext cx="421997" cy="434976"/>
          </a:xfrm>
          <a:prstGeom prst="rect">
            <a:avLst/>
          </a:prstGeom>
        </p:spPr>
        <p:txBody>
          <a:bodyPr lIns="71437" tIns="71437" rIns="71437" bIns="71437"/>
          <a:lstStyle>
            <a:lvl1pPr defTabSz="821531">
              <a:defRPr spc="0" sz="1700">
                <a:solidFill>
                  <a:srgbClr val="000000"/>
                </a:solidFill>
                <a:latin typeface="Montserrat Light"/>
                <a:ea typeface="Montserrat Light"/>
                <a:cs typeface="Montserrat Light"/>
                <a:sym typeface="Montserrat Light"/>
              </a:defRPr>
            </a:lvl1pPr>
          </a:lstStyle>
          <a:p>
            <a:pPr/>
            <a:fld id="{86CB4B4D-7CA3-9044-876B-883B54F8677D}" type="slidenum"/>
          </a:p>
        </p:txBody>
      </p:sp>
      <p:sp>
        <p:nvSpPr>
          <p:cNvPr id="1384" name="Title Text"/>
          <p:cNvSpPr txBox="1"/>
          <p:nvPr>
            <p:ph type="body" sz="quarter" idx="21"/>
          </p:nvPr>
        </p:nvSpPr>
        <p:spPr>
          <a:xfrm>
            <a:off x="1782541" y="342653"/>
            <a:ext cx="16770351" cy="929284"/>
          </a:xfrm>
          <a:prstGeom prst="rect">
            <a:avLst/>
          </a:prstGeom>
        </p:spPr>
        <p:txBody>
          <a:bodyPr lIns="71437" tIns="71437" rIns="71437" bIns="71437"/>
          <a:lstStyle>
            <a:lvl1pPr marL="0" indent="0">
              <a:lnSpc>
                <a:spcPct val="90000"/>
              </a:lnSpc>
              <a:spcBef>
                <a:spcPts val="0"/>
              </a:spcBef>
              <a:buSzTx/>
              <a:buNone/>
              <a:defRPr cap="all" spc="481" sz="3700">
                <a:solidFill>
                  <a:srgbClr val="53585F"/>
                </a:solidFill>
                <a:latin typeface="Montserrat"/>
                <a:ea typeface="Montserrat"/>
                <a:cs typeface="Montserrat"/>
                <a:sym typeface="Montserrat"/>
              </a:defRPr>
            </a:lvl1pPr>
          </a:lstStyle>
          <a:p>
            <a:pPr/>
            <a:r>
              <a:t>Title Text</a:t>
            </a:r>
          </a:p>
        </p:txBody>
      </p:sp>
      <p:sp>
        <p:nvSpPr>
          <p:cNvPr id="1385" name="PRESENTATION TITLE COPY GOES ON HERE"/>
          <p:cNvSpPr txBox="1"/>
          <p:nvPr>
            <p:ph type="body" sz="quarter" idx="22"/>
          </p:nvPr>
        </p:nvSpPr>
        <p:spPr>
          <a:xfrm>
            <a:off x="18700839" y="589807"/>
            <a:ext cx="5168723" cy="409576"/>
          </a:xfrm>
          <a:prstGeom prst="rect">
            <a:avLst/>
          </a:prstGeom>
        </p:spPr>
        <p:txBody>
          <a:bodyPr wrap="none" lIns="71437" tIns="71437" rIns="71437" bIns="71437">
            <a:spAutoFit/>
          </a:bodyPr>
          <a:lstStyle>
            <a:lvl1pPr marL="0" indent="0" algn="r" defTabSz="457200">
              <a:lnSpc>
                <a:spcPct val="90000"/>
              </a:lnSpc>
              <a:spcBef>
                <a:spcPts val="3200"/>
              </a:spcBef>
              <a:buSzTx/>
              <a:buNone/>
              <a:defRPr spc="128" sz="1600">
                <a:solidFill>
                  <a:srgbClr val="777F8B"/>
                </a:solidFill>
                <a:latin typeface="Montserrat"/>
                <a:ea typeface="Montserrat"/>
                <a:cs typeface="Montserrat"/>
                <a:sym typeface="Montserrat"/>
              </a:defRPr>
            </a:lvl1pPr>
          </a:lstStyle>
          <a:p>
            <a:pPr/>
            <a:r>
              <a:t>PRESENTATION TITLE COPY GOES ON HERE</a:t>
            </a:r>
          </a:p>
        </p:txBody>
      </p:sp>
      <p:sp>
        <p:nvSpPr>
          <p:cNvPr id="1386" name="Ut varius sollicitudin nibh at interdum. Ut molestie a mauris sed pulvinar. Phasellus semper, nisi at interdum pharetra, diam nisl fermentum tellus, vestibulum ultricies neque nibh sit amet dui. Proin et ex id ipsum commodo pulvinar. Curabitur vitae urna"/>
          <p:cNvSpPr txBox="1"/>
          <p:nvPr>
            <p:ph type="body" sz="quarter" idx="23"/>
          </p:nvPr>
        </p:nvSpPr>
        <p:spPr>
          <a:xfrm>
            <a:off x="1765795" y="5531277"/>
            <a:ext cx="6859920" cy="7621191"/>
          </a:xfrm>
          <a:prstGeom prst="rect">
            <a:avLst/>
          </a:prstGeom>
        </p:spPr>
        <p:txBody>
          <a:bodyPr lIns="0" tIns="0" rIns="0" bIns="0" anchor="t">
            <a:noAutofit/>
          </a:bodyPr>
          <a:lstStyle>
            <a:lvl1pPr marL="0" indent="0" defTabSz="821531">
              <a:lnSpc>
                <a:spcPct val="120000"/>
              </a:lnSpc>
              <a:spcBef>
                <a:spcPts val="5900"/>
              </a:spcBef>
              <a:buSzTx/>
              <a:buNone/>
              <a:defRPr sz="2700">
                <a:solidFill>
                  <a:srgbClr val="53585F"/>
                </a:solidFill>
                <a:latin typeface="Montserrat Light"/>
                <a:ea typeface="Montserrat Light"/>
                <a:cs typeface="Montserrat Light"/>
                <a:sym typeface="Montserrat Light"/>
              </a:defRPr>
            </a:lvl1pPr>
          </a:lstStyle>
          <a:p>
            <a:pPr/>
            <a:r>
              <a:t>Ut varius sollicitudin nibh at interdum. Ut molestie a mauris sed pulvinar. Phasellus semper, nisi at interdum pharetra, diam nisl fermentum tellus, vestibulum ultricies neque nibh sit amet dui. Proin et ex id ipsum commodo pulvinar. Curabitur vitae urna rutrum, molestie felis et, interdum nisi. Praesent placerat justo eu purus dignissim, ut molestie tellus rutrum. Sed sodales iaculis feugiat. Integer dignissim, enim a facilisis malesuada, lacus est consequa.</a:t>
            </a:r>
          </a:p>
        </p:txBody>
      </p:sp>
      <p:sp>
        <p:nvSpPr>
          <p:cNvPr id="1387" name="key point goes here"/>
          <p:cNvSpPr txBox="1"/>
          <p:nvPr>
            <p:ph type="body" sz="quarter" idx="24"/>
          </p:nvPr>
        </p:nvSpPr>
        <p:spPr>
          <a:xfrm>
            <a:off x="1669885" y="1541384"/>
            <a:ext cx="7331140" cy="4485284"/>
          </a:xfrm>
          <a:prstGeom prst="rect">
            <a:avLst/>
          </a:prstGeom>
        </p:spPr>
        <p:txBody>
          <a:bodyPr lIns="71437" tIns="71437" rIns="71437" bIns="71437"/>
          <a:lstStyle>
            <a:lvl1pPr marL="0" indent="0">
              <a:lnSpc>
                <a:spcPct val="90000"/>
              </a:lnSpc>
              <a:spcBef>
                <a:spcPts val="0"/>
              </a:spcBef>
              <a:buSzTx/>
              <a:buNone/>
              <a:defRPr cap="all" sz="9000">
                <a:solidFill>
                  <a:srgbClr val="53585F"/>
                </a:solidFill>
                <a:latin typeface="Montserrat"/>
                <a:ea typeface="Montserrat"/>
                <a:cs typeface="Montserrat"/>
                <a:sym typeface="Montserrat"/>
              </a:defRPr>
            </a:lvl1pPr>
          </a:lstStyle>
          <a:p>
            <a:pPr/>
            <a:r>
              <a:t>key point goes here</a:t>
            </a:r>
          </a:p>
        </p:txBody>
      </p:sp>
      <p:sp>
        <p:nvSpPr>
          <p:cNvPr id="1388" name="Image"/>
          <p:cNvSpPr/>
          <p:nvPr>
            <p:ph type="pic" sz="half" idx="25"/>
          </p:nvPr>
        </p:nvSpPr>
        <p:spPr>
          <a:xfrm>
            <a:off x="9186817" y="2640951"/>
            <a:ext cx="13623033" cy="9099176"/>
          </a:xfrm>
          <a:prstGeom prst="rect">
            <a:avLst/>
          </a:prstGeom>
        </p:spPr>
        <p:txBody>
          <a:bodyPr lIns="91439" tIns="45719" rIns="91439" bIns="45719" anchor="t">
            <a:noAutofit/>
          </a:bodyPr>
          <a:lstStyle/>
          <a:p>
            <a:pP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enter_Smoke">
    <p:bg>
      <p:bgPr>
        <a:solidFill>
          <a:srgbClr val="EFF1F3"/>
        </a:solidFill>
      </p:bgPr>
    </p:bg>
    <p:spTree>
      <p:nvGrpSpPr>
        <p:cNvPr id="1" name=""/>
        <p:cNvGrpSpPr/>
        <p:nvPr/>
      </p:nvGrpSpPr>
      <p:grpSpPr>
        <a:xfrm>
          <a:off x="0" y="0"/>
          <a:ext cx="0" cy="0"/>
          <a:chOff x="0" y="0"/>
          <a:chExt cx="0" cy="0"/>
        </a:xfrm>
      </p:grpSpPr>
      <p:sp>
        <p:nvSpPr>
          <p:cNvPr id="131" name="Above the high wire six quaking pachyderms kept the climax of the extravaganza in a state"/>
          <p:cNvSpPr txBox="1"/>
          <p:nvPr/>
        </p:nvSpPr>
        <p:spPr>
          <a:xfrm>
            <a:off x="3240682" y="5831035"/>
            <a:ext cx="17902635" cy="35661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80000"/>
              </a:lnSpc>
              <a:defRPr b="0" cap="none" spc="0" sz="9000">
                <a:solidFill>
                  <a:srgbClr val="424242"/>
                </a:solidFill>
              </a:defRPr>
            </a:lvl1pPr>
          </a:lstStyle>
          <a:p>
            <a:pPr/>
            <a:r>
              <a:t>Above the high wire six quaking pachyderms kept the climax of the extravaganza in a state</a:t>
            </a:r>
          </a:p>
        </p:txBody>
      </p:sp>
      <p:sp>
        <p:nvSpPr>
          <p:cNvPr id="132" name="REWARD"/>
          <p:cNvSpPr txBox="1"/>
          <p:nvPr/>
        </p:nvSpPr>
        <p:spPr>
          <a:xfrm>
            <a:off x="1232917" y="2230924"/>
            <a:ext cx="21918165"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spc="1100" sz="22000">
                <a:solidFill>
                  <a:srgbClr val="424242"/>
                </a:solidFill>
              </a:defRPr>
            </a:lvl1pPr>
          </a:lstStyle>
          <a:p>
            <a:pPr/>
            <a:r>
              <a:t>REWARD</a:t>
            </a:r>
          </a:p>
        </p:txBody>
      </p:sp>
      <p:sp>
        <p:nvSpPr>
          <p:cNvPr id="133" name="RISE KEYNOTE PRESENTATION TEMPLATE"/>
          <p:cNvSpPr txBox="1"/>
          <p:nvPr>
            <p:ph type="body" sz="quarter" idx="21"/>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13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00">
    <p:bg>
      <p:bgPr>
        <a:solidFill>
          <a:srgbClr val="000000"/>
        </a:solidFill>
      </p:bgPr>
    </p:bg>
    <p:spTree>
      <p:nvGrpSpPr>
        <p:cNvPr id="1" name=""/>
        <p:cNvGrpSpPr/>
        <p:nvPr/>
      </p:nvGrpSpPr>
      <p:grpSpPr>
        <a:xfrm>
          <a:off x="0" y="0"/>
          <a:ext cx="0" cy="0"/>
          <a:chOff x="0" y="0"/>
          <a:chExt cx="0" cy="0"/>
        </a:xfrm>
      </p:grpSpPr>
      <p:sp>
        <p:nvSpPr>
          <p:cNvPr id="141"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4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01">
    <p:bg>
      <p:bgPr>
        <a:solidFill>
          <a:srgbClr val="000000"/>
        </a:solidFill>
      </p:bgPr>
    </p:bg>
    <p:spTree>
      <p:nvGrpSpPr>
        <p:cNvPr id="1" name=""/>
        <p:cNvGrpSpPr/>
        <p:nvPr/>
      </p:nvGrpSpPr>
      <p:grpSpPr>
        <a:xfrm>
          <a:off x="0" y="0"/>
          <a:ext cx="0" cy="0"/>
          <a:chOff x="0" y="0"/>
          <a:chExt cx="0" cy="0"/>
        </a:xfrm>
      </p:grpSpPr>
      <p:sp>
        <p:nvSpPr>
          <p:cNvPr id="149" name="Image"/>
          <p:cNvSpPr/>
          <p:nvPr>
            <p:ph type="pic" idx="21"/>
          </p:nvPr>
        </p:nvSpPr>
        <p:spPr>
          <a:xfrm>
            <a:off x="12192000" y="0"/>
            <a:ext cx="12192000" cy="13716000"/>
          </a:xfrm>
          <a:prstGeom prst="rect">
            <a:avLst/>
          </a:prstGeom>
        </p:spPr>
        <p:txBody>
          <a:bodyPr lIns="91439" tIns="45719" rIns="91439" bIns="45719" anchor="t">
            <a:noAutofit/>
          </a:bodyPr>
          <a:lstStyle/>
          <a:p>
            <a:pPr/>
          </a:p>
        </p:txBody>
      </p:sp>
      <p:sp>
        <p:nvSpPr>
          <p:cNvPr id="150" name="Image"/>
          <p:cNvSpPr/>
          <p:nvPr>
            <p:ph type="pic" idx="22"/>
          </p:nvPr>
        </p:nvSpPr>
        <p:spPr>
          <a:xfrm>
            <a:off x="0" y="0"/>
            <a:ext cx="12192000" cy="13716000"/>
          </a:xfrm>
          <a:prstGeom prst="rect">
            <a:avLst/>
          </a:prstGeom>
        </p:spPr>
        <p:txBody>
          <a:bodyPr lIns="91439" tIns="45719" rIns="91439" bIns="45719" anchor="t">
            <a:noAutofit/>
          </a:bodyPr>
          <a:lstStyle/>
          <a:p>
            <a:pPr/>
          </a:p>
        </p:txBody>
      </p:sp>
      <p:sp>
        <p:nvSpPr>
          <p:cNvPr id="151" name="Rectangle"/>
          <p:cNvSpPr/>
          <p:nvPr/>
        </p:nvSpPr>
        <p:spPr>
          <a:xfrm flipH="1">
            <a:off x="12065000" y="0"/>
            <a:ext cx="254000" cy="13716000"/>
          </a:xfrm>
          <a:prstGeom prst="rect">
            <a:avLst/>
          </a:prstGeom>
          <a:solidFill>
            <a:srgbClr val="FFFFFF"/>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15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02">
    <p:bg>
      <p:bgPr>
        <a:solidFill>
          <a:srgbClr val="000000"/>
        </a:solidFill>
      </p:bgPr>
    </p:bg>
    <p:spTree>
      <p:nvGrpSpPr>
        <p:cNvPr id="1" name=""/>
        <p:cNvGrpSpPr/>
        <p:nvPr/>
      </p:nvGrpSpPr>
      <p:grpSpPr>
        <a:xfrm>
          <a:off x="0" y="0"/>
          <a:ext cx="0" cy="0"/>
          <a:chOff x="0" y="0"/>
          <a:chExt cx="0" cy="0"/>
        </a:xfrm>
      </p:grpSpPr>
      <p:sp>
        <p:nvSpPr>
          <p:cNvPr id="159" name="Image"/>
          <p:cNvSpPr/>
          <p:nvPr>
            <p:ph type="pic" sz="half" idx="21"/>
          </p:nvPr>
        </p:nvSpPr>
        <p:spPr>
          <a:xfrm>
            <a:off x="-2803" y="6858000"/>
            <a:ext cx="12192001" cy="6858000"/>
          </a:xfrm>
          <a:prstGeom prst="rect">
            <a:avLst/>
          </a:prstGeom>
        </p:spPr>
        <p:txBody>
          <a:bodyPr lIns="91439" tIns="45719" rIns="91439" bIns="45719" anchor="t">
            <a:noAutofit/>
          </a:bodyPr>
          <a:lstStyle/>
          <a:p>
            <a:pPr/>
          </a:p>
        </p:txBody>
      </p:sp>
      <p:sp>
        <p:nvSpPr>
          <p:cNvPr id="160" name="Image"/>
          <p:cNvSpPr/>
          <p:nvPr>
            <p:ph type="pic" sz="half" idx="22"/>
          </p:nvPr>
        </p:nvSpPr>
        <p:spPr>
          <a:xfrm>
            <a:off x="-2803" y="0"/>
            <a:ext cx="12192001" cy="6858000"/>
          </a:xfrm>
          <a:prstGeom prst="rect">
            <a:avLst/>
          </a:prstGeom>
        </p:spPr>
        <p:txBody>
          <a:bodyPr lIns="91439" tIns="45719" rIns="91439" bIns="45719" anchor="t">
            <a:noAutofit/>
          </a:bodyPr>
          <a:lstStyle/>
          <a:p>
            <a:pPr/>
          </a:p>
        </p:txBody>
      </p:sp>
      <p:sp>
        <p:nvSpPr>
          <p:cNvPr id="161" name="Image"/>
          <p:cNvSpPr/>
          <p:nvPr>
            <p:ph type="pic" sz="half" idx="23"/>
          </p:nvPr>
        </p:nvSpPr>
        <p:spPr>
          <a:xfrm>
            <a:off x="12189197" y="-1390"/>
            <a:ext cx="12192001" cy="6858001"/>
          </a:xfrm>
          <a:prstGeom prst="rect">
            <a:avLst/>
          </a:prstGeom>
        </p:spPr>
        <p:txBody>
          <a:bodyPr lIns="91439" tIns="45719" rIns="91439" bIns="45719" anchor="t">
            <a:noAutofit/>
          </a:bodyPr>
          <a:lstStyle/>
          <a:p>
            <a:pPr/>
          </a:p>
        </p:txBody>
      </p:sp>
      <p:sp>
        <p:nvSpPr>
          <p:cNvPr id="162" name="Image"/>
          <p:cNvSpPr/>
          <p:nvPr>
            <p:ph type="pic" sz="half" idx="24"/>
          </p:nvPr>
        </p:nvSpPr>
        <p:spPr>
          <a:xfrm>
            <a:off x="12189197" y="6856610"/>
            <a:ext cx="12192001" cy="6858001"/>
          </a:xfrm>
          <a:prstGeom prst="rect">
            <a:avLst/>
          </a:prstGeom>
        </p:spPr>
        <p:txBody>
          <a:bodyPr lIns="91439" tIns="45719" rIns="91439" bIns="45719" anchor="t">
            <a:noAutofit/>
          </a:bodyPr>
          <a:lstStyle/>
          <a:p>
            <a:pPr/>
          </a:p>
        </p:txBody>
      </p:sp>
      <p:grpSp>
        <p:nvGrpSpPr>
          <p:cNvPr id="165" name="Group"/>
          <p:cNvGrpSpPr/>
          <p:nvPr/>
        </p:nvGrpSpPr>
        <p:grpSpPr>
          <a:xfrm>
            <a:off x="-1" y="0"/>
            <a:ext cx="24384001" cy="13716000"/>
            <a:chOff x="0" y="0"/>
            <a:chExt cx="24384000" cy="13716000"/>
          </a:xfrm>
        </p:grpSpPr>
        <p:sp>
          <p:nvSpPr>
            <p:cNvPr id="163" name="Rectangle"/>
            <p:cNvSpPr/>
            <p:nvPr/>
          </p:nvSpPr>
          <p:spPr>
            <a:xfrm flipH="1">
              <a:off x="12065000" y="0"/>
              <a:ext cx="254000" cy="13716000"/>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cap="none" spc="0" sz="3600">
                  <a:solidFill>
                    <a:srgbClr val="FFFFFF"/>
                  </a:solidFill>
                  <a:latin typeface="+mn-lt"/>
                  <a:ea typeface="+mn-ea"/>
                  <a:cs typeface="+mn-cs"/>
                  <a:sym typeface="Helvetica Light"/>
                </a:defRPr>
              </a:pPr>
            </a:p>
          </p:txBody>
        </p:sp>
        <p:sp>
          <p:nvSpPr>
            <p:cNvPr id="164" name="Rectangle"/>
            <p:cNvSpPr/>
            <p:nvPr/>
          </p:nvSpPr>
          <p:spPr>
            <a:xfrm>
              <a:off x="-1" y="6731000"/>
              <a:ext cx="24384001" cy="254000"/>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b="0" cap="none" spc="0" sz="3600">
                  <a:solidFill>
                    <a:srgbClr val="FFFFFF"/>
                  </a:solidFill>
                  <a:latin typeface="+mn-lt"/>
                  <a:ea typeface="+mn-ea"/>
                  <a:cs typeface="+mn-cs"/>
                  <a:sym typeface="Helvetica Light"/>
                </a:defRPr>
              </a:pPr>
            </a:p>
          </p:txBody>
        </p:sp>
      </p:grpSp>
      <p:sp>
        <p:nvSpPr>
          <p:cNvPr id="16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03">
    <p:bg>
      <p:bgPr>
        <a:solidFill>
          <a:srgbClr val="000000"/>
        </a:solidFill>
      </p:bgPr>
    </p:bg>
    <p:spTree>
      <p:nvGrpSpPr>
        <p:cNvPr id="1" name=""/>
        <p:cNvGrpSpPr/>
        <p:nvPr/>
      </p:nvGrpSpPr>
      <p:grpSpPr>
        <a:xfrm>
          <a:off x="0" y="0"/>
          <a:ext cx="0" cy="0"/>
          <a:chOff x="0" y="0"/>
          <a:chExt cx="0" cy="0"/>
        </a:xfrm>
      </p:grpSpPr>
      <p:sp>
        <p:nvSpPr>
          <p:cNvPr id="173" name="Image"/>
          <p:cNvSpPr/>
          <p:nvPr>
            <p:ph type="pic" idx="21"/>
          </p:nvPr>
        </p:nvSpPr>
        <p:spPr>
          <a:xfrm>
            <a:off x="12194877" y="0"/>
            <a:ext cx="12192001" cy="13716000"/>
          </a:xfrm>
          <a:prstGeom prst="rect">
            <a:avLst/>
          </a:prstGeom>
        </p:spPr>
        <p:txBody>
          <a:bodyPr lIns="91439" tIns="45719" rIns="91439" bIns="45719" anchor="t">
            <a:noAutofit/>
          </a:bodyPr>
          <a:lstStyle/>
          <a:p>
            <a:pPr/>
          </a:p>
        </p:txBody>
      </p:sp>
      <p:sp>
        <p:nvSpPr>
          <p:cNvPr id="174" name="Image"/>
          <p:cNvSpPr/>
          <p:nvPr>
            <p:ph type="pic" sz="half" idx="22"/>
          </p:nvPr>
        </p:nvSpPr>
        <p:spPr>
          <a:xfrm>
            <a:off x="-2803" y="6858000"/>
            <a:ext cx="12192001" cy="6858000"/>
          </a:xfrm>
          <a:prstGeom prst="rect">
            <a:avLst/>
          </a:prstGeom>
        </p:spPr>
        <p:txBody>
          <a:bodyPr lIns="91439" tIns="45719" rIns="91439" bIns="45719" anchor="t">
            <a:noAutofit/>
          </a:bodyPr>
          <a:lstStyle/>
          <a:p>
            <a:pPr/>
          </a:p>
        </p:txBody>
      </p:sp>
      <p:sp>
        <p:nvSpPr>
          <p:cNvPr id="175" name="Image"/>
          <p:cNvSpPr/>
          <p:nvPr>
            <p:ph type="pic" sz="half" idx="23"/>
          </p:nvPr>
        </p:nvSpPr>
        <p:spPr>
          <a:xfrm>
            <a:off x="-2803" y="0"/>
            <a:ext cx="12192001" cy="6858000"/>
          </a:xfrm>
          <a:prstGeom prst="rect">
            <a:avLst/>
          </a:prstGeom>
        </p:spPr>
        <p:txBody>
          <a:bodyPr lIns="91439" tIns="45719" rIns="91439" bIns="45719" anchor="t">
            <a:noAutofit/>
          </a:bodyPr>
          <a:lstStyle/>
          <a:p>
            <a:pPr/>
          </a:p>
        </p:txBody>
      </p:sp>
      <p:sp>
        <p:nvSpPr>
          <p:cNvPr id="176" name="Rectangle"/>
          <p:cNvSpPr/>
          <p:nvPr/>
        </p:nvSpPr>
        <p:spPr>
          <a:xfrm flipH="1">
            <a:off x="12065000" y="0"/>
            <a:ext cx="254000" cy="13716000"/>
          </a:xfrm>
          <a:prstGeom prst="rect">
            <a:avLst/>
          </a:prstGeom>
          <a:solidFill>
            <a:srgbClr val="FFFFFF"/>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177" name="Rectangle"/>
          <p:cNvSpPr/>
          <p:nvPr/>
        </p:nvSpPr>
        <p:spPr>
          <a:xfrm>
            <a:off x="-1" y="6731000"/>
            <a:ext cx="12192001" cy="254000"/>
          </a:xfrm>
          <a:prstGeom prst="rect">
            <a:avLst/>
          </a:prstGeom>
          <a:solidFill>
            <a:srgbClr val="FFFFFF"/>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17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lery-04">
    <p:bg>
      <p:bgPr>
        <a:solidFill>
          <a:srgbClr val="000000"/>
        </a:solidFill>
      </p:bgPr>
    </p:bg>
    <p:spTree>
      <p:nvGrpSpPr>
        <p:cNvPr id="1" name=""/>
        <p:cNvGrpSpPr/>
        <p:nvPr/>
      </p:nvGrpSpPr>
      <p:grpSpPr>
        <a:xfrm>
          <a:off x="0" y="0"/>
          <a:ext cx="0" cy="0"/>
          <a:chOff x="0" y="0"/>
          <a:chExt cx="0" cy="0"/>
        </a:xfrm>
      </p:grpSpPr>
      <p:sp>
        <p:nvSpPr>
          <p:cNvPr id="185" name="Image"/>
          <p:cNvSpPr/>
          <p:nvPr>
            <p:ph type="pic" idx="21"/>
          </p:nvPr>
        </p:nvSpPr>
        <p:spPr>
          <a:xfrm>
            <a:off x="-1" y="0"/>
            <a:ext cx="12192001" cy="13716001"/>
          </a:xfrm>
          <a:prstGeom prst="rect">
            <a:avLst/>
          </a:prstGeom>
        </p:spPr>
        <p:txBody>
          <a:bodyPr lIns="91439" tIns="45719" rIns="91439" bIns="45719" anchor="t">
            <a:noAutofit/>
          </a:bodyPr>
          <a:lstStyle/>
          <a:p>
            <a:pPr/>
          </a:p>
        </p:txBody>
      </p:sp>
      <p:sp>
        <p:nvSpPr>
          <p:cNvPr id="186" name="Image"/>
          <p:cNvSpPr/>
          <p:nvPr>
            <p:ph type="pic" sz="half" idx="22"/>
          </p:nvPr>
        </p:nvSpPr>
        <p:spPr>
          <a:xfrm>
            <a:off x="12189197" y="6858000"/>
            <a:ext cx="12192001" cy="6858000"/>
          </a:xfrm>
          <a:prstGeom prst="rect">
            <a:avLst/>
          </a:prstGeom>
        </p:spPr>
        <p:txBody>
          <a:bodyPr lIns="91439" tIns="45719" rIns="91439" bIns="45719" anchor="t">
            <a:noAutofit/>
          </a:bodyPr>
          <a:lstStyle/>
          <a:p>
            <a:pPr/>
          </a:p>
        </p:txBody>
      </p:sp>
      <p:sp>
        <p:nvSpPr>
          <p:cNvPr id="187" name="Image"/>
          <p:cNvSpPr/>
          <p:nvPr>
            <p:ph type="pic" sz="half" idx="23"/>
          </p:nvPr>
        </p:nvSpPr>
        <p:spPr>
          <a:xfrm>
            <a:off x="12189197" y="0"/>
            <a:ext cx="12192001" cy="6858000"/>
          </a:xfrm>
          <a:prstGeom prst="rect">
            <a:avLst/>
          </a:prstGeom>
        </p:spPr>
        <p:txBody>
          <a:bodyPr lIns="91439" tIns="45719" rIns="91439" bIns="45719" anchor="t">
            <a:noAutofit/>
          </a:bodyPr>
          <a:lstStyle/>
          <a:p>
            <a:pPr/>
          </a:p>
        </p:txBody>
      </p:sp>
      <p:sp>
        <p:nvSpPr>
          <p:cNvPr id="188" name="Rectangle"/>
          <p:cNvSpPr/>
          <p:nvPr/>
        </p:nvSpPr>
        <p:spPr>
          <a:xfrm flipH="1">
            <a:off x="12065000" y="0"/>
            <a:ext cx="254000" cy="13716000"/>
          </a:xfrm>
          <a:prstGeom prst="rect">
            <a:avLst/>
          </a:prstGeom>
          <a:solidFill>
            <a:srgbClr val="FFFFFF"/>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189" name="Rectangle"/>
          <p:cNvSpPr/>
          <p:nvPr/>
        </p:nvSpPr>
        <p:spPr>
          <a:xfrm>
            <a:off x="12189197" y="6731000"/>
            <a:ext cx="12192001" cy="254000"/>
          </a:xfrm>
          <a:prstGeom prst="rect">
            <a:avLst/>
          </a:prstGeom>
          <a:solidFill>
            <a:srgbClr val="FFFFFF"/>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19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elcome_Iron">
    <p:bg>
      <p:bgPr>
        <a:solidFill>
          <a:srgbClr val="424242"/>
        </a:solidFill>
      </p:bgPr>
    </p:bg>
    <p:spTree>
      <p:nvGrpSpPr>
        <p:cNvPr id="1" name=""/>
        <p:cNvGrpSpPr/>
        <p:nvPr/>
      </p:nvGrpSpPr>
      <p:grpSpPr>
        <a:xfrm>
          <a:off x="0" y="0"/>
          <a:ext cx="0" cy="0"/>
          <a:chOff x="0" y="0"/>
          <a:chExt cx="0" cy="0"/>
        </a:xfrm>
      </p:grpSpPr>
      <p:sp>
        <p:nvSpPr>
          <p:cNvPr id="20" name="MAKE"/>
          <p:cNvSpPr txBox="1"/>
          <p:nvPr>
            <p:ph type="body" idx="21"/>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EFF1F3"/>
                </a:solidFill>
                <a:latin typeface="Helvetica"/>
                <a:ea typeface="Helvetica"/>
                <a:cs typeface="Helvetica"/>
                <a:sym typeface="Helvetica"/>
              </a:defRPr>
            </a:lvl1pPr>
          </a:lstStyle>
          <a:p>
            <a:pPr/>
            <a:r>
              <a:t>MAKE</a:t>
            </a:r>
          </a:p>
        </p:txBody>
      </p:sp>
      <p:sp>
        <p:nvSpPr>
          <p:cNvPr id="21"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22" name="Slide Number"/>
          <p:cNvSpPr txBox="1"/>
          <p:nvPr>
            <p:ph type="sldNum" sz="quarter" idx="2"/>
          </p:nvPr>
        </p:nvSpPr>
        <p:spPr>
          <a:xfrm>
            <a:off x="12233076" y="11557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Type-05">
    <p:bg>
      <p:bgPr>
        <a:solidFill>
          <a:srgbClr val="000000"/>
        </a:solidFill>
      </p:bgPr>
    </p:bg>
    <p:spTree>
      <p:nvGrpSpPr>
        <p:cNvPr id="1" name=""/>
        <p:cNvGrpSpPr/>
        <p:nvPr/>
      </p:nvGrpSpPr>
      <p:grpSpPr>
        <a:xfrm>
          <a:off x="0" y="0"/>
          <a:ext cx="0" cy="0"/>
          <a:chOff x="0" y="0"/>
          <a:chExt cx="0" cy="0"/>
        </a:xfrm>
      </p:grpSpPr>
      <p:sp>
        <p:nvSpPr>
          <p:cNvPr id="197"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98" name="SEEK"/>
          <p:cNvSpPr txBox="1"/>
          <p:nvPr>
            <p:ph type="body" idx="22"/>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EFF1F3"/>
                </a:solidFill>
                <a:latin typeface="Helvetica"/>
                <a:ea typeface="Helvetica"/>
                <a:cs typeface="Helvetica"/>
                <a:sym typeface="Helvetica"/>
              </a:defRPr>
            </a:lvl1pPr>
          </a:lstStyle>
          <a:p>
            <a:pPr/>
            <a:r>
              <a:t>SEEK</a:t>
            </a:r>
          </a:p>
        </p:txBody>
      </p:sp>
      <p:sp>
        <p:nvSpPr>
          <p:cNvPr id="19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Type-01">
    <p:bg>
      <p:bgPr>
        <a:solidFill>
          <a:srgbClr val="000000"/>
        </a:solidFill>
      </p:bgPr>
    </p:bg>
    <p:spTree>
      <p:nvGrpSpPr>
        <p:cNvPr id="1" name=""/>
        <p:cNvGrpSpPr/>
        <p:nvPr/>
      </p:nvGrpSpPr>
      <p:grpSpPr>
        <a:xfrm>
          <a:off x="0" y="0"/>
          <a:ext cx="0" cy="0"/>
          <a:chOff x="0" y="0"/>
          <a:chExt cx="0" cy="0"/>
        </a:xfrm>
      </p:grpSpPr>
      <p:sp>
        <p:nvSpPr>
          <p:cNvPr id="206"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07" name="HUSTLE"/>
          <p:cNvSpPr txBox="1"/>
          <p:nvPr/>
        </p:nvSpPr>
        <p:spPr>
          <a:xfrm>
            <a:off x="3071541" y="5130799"/>
            <a:ext cx="18672720"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spc="1100" sz="22000"/>
            </a:lvl1pPr>
          </a:lstStyle>
          <a:p>
            <a:pPr/>
            <a:r>
              <a:t>HUSTLE</a:t>
            </a:r>
          </a:p>
        </p:txBody>
      </p:sp>
      <p:sp>
        <p:nvSpPr>
          <p:cNvPr id="20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Type-04">
    <p:bg>
      <p:bgPr>
        <a:solidFill>
          <a:srgbClr val="000000"/>
        </a:solidFill>
      </p:bgPr>
    </p:bg>
    <p:spTree>
      <p:nvGrpSpPr>
        <p:cNvPr id="1" name=""/>
        <p:cNvGrpSpPr/>
        <p:nvPr/>
      </p:nvGrpSpPr>
      <p:grpSpPr>
        <a:xfrm>
          <a:off x="0" y="0"/>
          <a:ext cx="0" cy="0"/>
          <a:chOff x="0" y="0"/>
          <a:chExt cx="0" cy="0"/>
        </a:xfrm>
      </p:grpSpPr>
      <p:sp>
        <p:nvSpPr>
          <p:cNvPr id="215"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16" name="CreateD"/>
          <p:cNvSpPr txBox="1"/>
          <p:nvPr>
            <p:ph type="body" sz="quarter" idx="22"/>
          </p:nvPr>
        </p:nvSpPr>
        <p:spPr>
          <a:xfrm>
            <a:off x="3144863" y="51307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CreateD</a:t>
            </a:r>
          </a:p>
        </p:txBody>
      </p:sp>
      <p:sp>
        <p:nvSpPr>
          <p:cNvPr id="21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Type-02">
    <p:bg>
      <p:bgPr>
        <a:solidFill>
          <a:srgbClr val="000000"/>
        </a:solidFill>
      </p:bgPr>
    </p:bg>
    <p:spTree>
      <p:nvGrpSpPr>
        <p:cNvPr id="1" name=""/>
        <p:cNvGrpSpPr/>
        <p:nvPr/>
      </p:nvGrpSpPr>
      <p:grpSpPr>
        <a:xfrm>
          <a:off x="0" y="0"/>
          <a:ext cx="0" cy="0"/>
          <a:chOff x="0" y="0"/>
          <a:chExt cx="0" cy="0"/>
        </a:xfrm>
      </p:grpSpPr>
      <p:sp>
        <p:nvSpPr>
          <p:cNvPr id="224"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25" name="Reward"/>
          <p:cNvSpPr txBox="1"/>
          <p:nvPr/>
        </p:nvSpPr>
        <p:spPr>
          <a:xfrm>
            <a:off x="3149599" y="5130799"/>
            <a:ext cx="181102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defRPr spc="1100" sz="22000"/>
            </a:lvl1pPr>
          </a:lstStyle>
          <a:p>
            <a:pPr/>
            <a:r>
              <a:t>Reward</a:t>
            </a:r>
          </a:p>
        </p:txBody>
      </p:sp>
      <p:sp>
        <p:nvSpPr>
          <p:cNvPr id="22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Right_Banana">
    <p:bg>
      <p:bgPr>
        <a:solidFill>
          <a:srgbClr val="000000"/>
        </a:solidFill>
      </p:bgPr>
    </p:bg>
    <p:spTree>
      <p:nvGrpSpPr>
        <p:cNvPr id="1" name=""/>
        <p:cNvGrpSpPr/>
        <p:nvPr/>
      </p:nvGrpSpPr>
      <p:grpSpPr>
        <a:xfrm>
          <a:off x="0" y="0"/>
          <a:ext cx="0" cy="0"/>
          <a:chOff x="0" y="0"/>
          <a:chExt cx="0" cy="0"/>
        </a:xfrm>
      </p:grpSpPr>
      <p:sp>
        <p:nvSpPr>
          <p:cNvPr id="233"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34" name="DELIVER…"/>
          <p:cNvSpPr txBox="1"/>
          <p:nvPr>
            <p:ph type="body" sz="half" idx="22"/>
          </p:nvPr>
        </p:nvSpPr>
        <p:spPr>
          <a:xfrm>
            <a:off x="6078563" y="3789679"/>
            <a:ext cx="15240001" cy="6136641"/>
          </a:xfrm>
          <a:prstGeom prst="rect">
            <a:avLst/>
          </a:prstGeom>
        </p:spPr>
        <p:txBody>
          <a:bodyPr>
            <a:spAutoFit/>
          </a:bodyPr>
          <a:lstStyle/>
          <a:p>
            <a:pPr marL="0" indent="0" algn="r">
              <a:lnSpc>
                <a:spcPct val="80000"/>
              </a:lnSpc>
              <a:spcBef>
                <a:spcPts val="0"/>
              </a:spcBef>
              <a:buSzTx/>
              <a:buNone/>
              <a:defRPr b="1" cap="all" spc="1100" sz="22000">
                <a:solidFill>
                  <a:srgbClr val="FAD902"/>
                </a:solidFill>
                <a:latin typeface="Helvetica"/>
                <a:ea typeface="Helvetica"/>
                <a:cs typeface="Helvetica"/>
                <a:sym typeface="Helvetica"/>
              </a:defRPr>
            </a:pPr>
            <a:r>
              <a:t>DELIVER</a:t>
            </a:r>
          </a:p>
          <a:p>
            <a:pPr marL="0" indent="0" algn="r">
              <a:lnSpc>
                <a:spcPct val="80000"/>
              </a:lnSpc>
              <a:spcBef>
                <a:spcPts val="0"/>
              </a:spcBef>
              <a:buSzTx/>
              <a:buNone/>
              <a:defRPr b="1" cap="all" spc="1100" sz="22000">
                <a:solidFill>
                  <a:srgbClr val="FAD902"/>
                </a:solidFill>
                <a:latin typeface="Helvetica"/>
                <a:ea typeface="Helvetica"/>
                <a:cs typeface="Helvetica"/>
                <a:sym typeface="Helvetica"/>
              </a:defRPr>
            </a:pPr>
            <a:r>
              <a:t>SEEK</a:t>
            </a:r>
          </a:p>
        </p:txBody>
      </p:sp>
      <p:sp>
        <p:nvSpPr>
          <p:cNvPr id="23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Right_Smoke">
    <p:bg>
      <p:bgPr>
        <a:solidFill>
          <a:srgbClr val="000000"/>
        </a:solidFill>
      </p:bgPr>
    </p:bg>
    <p:spTree>
      <p:nvGrpSpPr>
        <p:cNvPr id="1" name=""/>
        <p:cNvGrpSpPr/>
        <p:nvPr/>
      </p:nvGrpSpPr>
      <p:grpSpPr>
        <a:xfrm>
          <a:off x="0" y="0"/>
          <a:ext cx="0" cy="0"/>
          <a:chOff x="0" y="0"/>
          <a:chExt cx="0" cy="0"/>
        </a:xfrm>
      </p:grpSpPr>
      <p:sp>
        <p:nvSpPr>
          <p:cNvPr id="242"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43" name="SIMPLE…"/>
          <p:cNvSpPr txBox="1"/>
          <p:nvPr>
            <p:ph type="body" sz="half" idx="22"/>
          </p:nvPr>
        </p:nvSpPr>
        <p:spPr>
          <a:xfrm>
            <a:off x="6078563" y="3789679"/>
            <a:ext cx="15240001" cy="6136641"/>
          </a:xfrm>
          <a:prstGeom prst="rect">
            <a:avLst/>
          </a:prstGeom>
        </p:spPr>
        <p:txBody>
          <a:bodyPr>
            <a:spAutoFit/>
          </a:bodyPr>
          <a:lstStyle/>
          <a:p>
            <a:pPr marL="0" indent="0" algn="r">
              <a:lnSpc>
                <a:spcPct val="80000"/>
              </a:lnSpc>
              <a:spcBef>
                <a:spcPts val="0"/>
              </a:spcBef>
              <a:buSzTx/>
              <a:buNone/>
              <a:defRPr b="1" cap="all" spc="1100" sz="22000">
                <a:solidFill>
                  <a:srgbClr val="EFF1F3"/>
                </a:solidFill>
                <a:latin typeface="Helvetica"/>
                <a:ea typeface="Helvetica"/>
                <a:cs typeface="Helvetica"/>
                <a:sym typeface="Helvetica"/>
              </a:defRPr>
            </a:pPr>
            <a:r>
              <a:t>SIMPLE</a:t>
            </a:r>
          </a:p>
          <a:p>
            <a:pPr marL="0" indent="0" algn="r">
              <a:lnSpc>
                <a:spcPct val="80000"/>
              </a:lnSpc>
              <a:spcBef>
                <a:spcPts val="0"/>
              </a:spcBef>
              <a:buSzTx/>
              <a:buNone/>
              <a:defRPr b="1" cap="all" spc="1100" sz="22000">
                <a:solidFill>
                  <a:srgbClr val="EFF1F3"/>
                </a:solidFill>
                <a:latin typeface="Helvetica"/>
                <a:ea typeface="Helvetica"/>
                <a:cs typeface="Helvetica"/>
                <a:sym typeface="Helvetica"/>
              </a:defRPr>
            </a:pPr>
            <a:r>
              <a:t>VALUE</a:t>
            </a:r>
          </a:p>
        </p:txBody>
      </p:sp>
      <p:sp>
        <p:nvSpPr>
          <p:cNvPr id="24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Right_Charcoal">
    <p:bg>
      <p:bgPr>
        <a:solidFill>
          <a:srgbClr val="000000"/>
        </a:solidFill>
      </p:bgPr>
    </p:bg>
    <p:spTree>
      <p:nvGrpSpPr>
        <p:cNvPr id="1" name=""/>
        <p:cNvGrpSpPr/>
        <p:nvPr/>
      </p:nvGrpSpPr>
      <p:grpSpPr>
        <a:xfrm>
          <a:off x="0" y="0"/>
          <a:ext cx="0" cy="0"/>
          <a:chOff x="0" y="0"/>
          <a:chExt cx="0" cy="0"/>
        </a:xfrm>
      </p:grpSpPr>
      <p:sp>
        <p:nvSpPr>
          <p:cNvPr id="251"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52" name="THINK…"/>
          <p:cNvSpPr txBox="1"/>
          <p:nvPr>
            <p:ph type="body" sz="half" idx="22"/>
          </p:nvPr>
        </p:nvSpPr>
        <p:spPr>
          <a:xfrm>
            <a:off x="6078563" y="3789679"/>
            <a:ext cx="15240001" cy="6136641"/>
          </a:xfrm>
          <a:prstGeom prst="rect">
            <a:avLst/>
          </a:prstGeom>
        </p:spPr>
        <p:txBody>
          <a:bodyPr>
            <a:spAutoFit/>
          </a:bodyPr>
          <a:lstStyle/>
          <a:p>
            <a:pPr marL="0" indent="0" algn="r">
              <a:lnSpc>
                <a:spcPct val="80000"/>
              </a:lnSpc>
              <a:spcBef>
                <a:spcPts val="0"/>
              </a:spcBef>
              <a:buSzTx/>
              <a:buNone/>
              <a:defRPr b="1" cap="all" spc="1100" sz="22000">
                <a:solidFill>
                  <a:srgbClr val="1C1C1C"/>
                </a:solidFill>
                <a:latin typeface="Helvetica"/>
                <a:ea typeface="Helvetica"/>
                <a:cs typeface="Helvetica"/>
                <a:sym typeface="Helvetica"/>
              </a:defRPr>
            </a:pPr>
            <a:r>
              <a:t>THINK</a:t>
            </a:r>
          </a:p>
          <a:p>
            <a:pPr marL="0" indent="0" algn="r">
              <a:lnSpc>
                <a:spcPct val="80000"/>
              </a:lnSpc>
              <a:spcBef>
                <a:spcPts val="0"/>
              </a:spcBef>
              <a:buSzTx/>
              <a:buNone/>
              <a:defRPr b="1" cap="all" spc="1100" sz="22000">
                <a:solidFill>
                  <a:srgbClr val="1C1C1C"/>
                </a:solidFill>
                <a:latin typeface="Helvetica"/>
                <a:ea typeface="Helvetica"/>
                <a:cs typeface="Helvetica"/>
                <a:sym typeface="Helvetica"/>
              </a:defRPr>
            </a:pPr>
            <a:r>
              <a:t>ALWAYS</a:t>
            </a:r>
          </a:p>
        </p:txBody>
      </p:sp>
      <p:sp>
        <p:nvSpPr>
          <p:cNvPr id="25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Banana">
    <p:bg>
      <p:bgPr>
        <a:solidFill>
          <a:srgbClr val="000000"/>
        </a:solidFill>
      </p:bgPr>
    </p:bg>
    <p:spTree>
      <p:nvGrpSpPr>
        <p:cNvPr id="1" name=""/>
        <p:cNvGrpSpPr/>
        <p:nvPr/>
      </p:nvGrpSpPr>
      <p:grpSpPr>
        <a:xfrm>
          <a:off x="0" y="0"/>
          <a:ext cx="0" cy="0"/>
          <a:chOff x="0" y="0"/>
          <a:chExt cx="0" cy="0"/>
        </a:xfrm>
      </p:grpSpPr>
      <p:sp>
        <p:nvSpPr>
          <p:cNvPr id="260"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61" name="FUTURE…"/>
          <p:cNvSpPr txBox="1"/>
          <p:nvPr>
            <p:ph type="body" sz="half" idx="22"/>
          </p:nvPr>
        </p:nvSpPr>
        <p:spPr>
          <a:xfrm>
            <a:off x="3138513" y="3838914"/>
            <a:ext cx="18106973" cy="6136641"/>
          </a:xfrm>
          <a:prstGeom prst="rect">
            <a:avLst/>
          </a:prstGeom>
        </p:spPr>
        <p:txBody>
          <a:bodyPr>
            <a:spAutoFit/>
          </a:bodyPr>
          <a:lstStyle/>
          <a:p>
            <a:pPr marL="0" indent="0">
              <a:lnSpc>
                <a:spcPct val="80000"/>
              </a:lnSpc>
              <a:spcBef>
                <a:spcPts val="0"/>
              </a:spcBef>
              <a:buSzTx/>
              <a:buNone/>
              <a:defRPr b="1" cap="all" spc="1100" sz="22000">
                <a:solidFill>
                  <a:srgbClr val="FAD902"/>
                </a:solidFill>
                <a:latin typeface="Helvetica"/>
                <a:ea typeface="Helvetica"/>
                <a:cs typeface="Helvetica"/>
                <a:sym typeface="Helvetica"/>
              </a:defRPr>
            </a:pPr>
            <a:r>
              <a:t>FUTURE</a:t>
            </a:r>
          </a:p>
          <a:p>
            <a:pPr marL="0" indent="0">
              <a:lnSpc>
                <a:spcPct val="80000"/>
              </a:lnSpc>
              <a:spcBef>
                <a:spcPts val="0"/>
              </a:spcBef>
              <a:buSzTx/>
              <a:buNone/>
              <a:defRPr b="1" cap="all" spc="1100" sz="22000">
                <a:solidFill>
                  <a:srgbClr val="FAD902"/>
                </a:solidFill>
                <a:latin typeface="Helvetica"/>
                <a:ea typeface="Helvetica"/>
                <a:cs typeface="Helvetica"/>
                <a:sym typeface="Helvetica"/>
              </a:defRPr>
            </a:pPr>
            <a:r>
              <a:t>Summary</a:t>
            </a:r>
          </a:p>
        </p:txBody>
      </p:sp>
      <p:sp>
        <p:nvSpPr>
          <p:cNvPr id="26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Smoke">
    <p:bg>
      <p:bgPr>
        <a:solidFill>
          <a:srgbClr val="000000"/>
        </a:solidFill>
      </p:bgPr>
    </p:bg>
    <p:spTree>
      <p:nvGrpSpPr>
        <p:cNvPr id="1" name=""/>
        <p:cNvGrpSpPr/>
        <p:nvPr/>
      </p:nvGrpSpPr>
      <p:grpSpPr>
        <a:xfrm>
          <a:off x="0" y="0"/>
          <a:ext cx="0" cy="0"/>
          <a:chOff x="0" y="0"/>
          <a:chExt cx="0" cy="0"/>
        </a:xfrm>
      </p:grpSpPr>
      <p:sp>
        <p:nvSpPr>
          <p:cNvPr id="269"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70" name="develop DELIVER"/>
          <p:cNvSpPr txBox="1"/>
          <p:nvPr>
            <p:ph type="body" sz="half" idx="22"/>
          </p:nvPr>
        </p:nvSpPr>
        <p:spPr>
          <a:xfrm>
            <a:off x="3138513" y="3838914"/>
            <a:ext cx="18106973" cy="613664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develop DELIVER</a:t>
            </a:r>
          </a:p>
        </p:txBody>
      </p:sp>
      <p:sp>
        <p:nvSpPr>
          <p:cNvPr id="27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Charcoal">
    <p:bg>
      <p:bgPr>
        <a:solidFill>
          <a:srgbClr val="000000"/>
        </a:solidFill>
      </p:bgPr>
    </p:bg>
    <p:spTree>
      <p:nvGrpSpPr>
        <p:cNvPr id="1" name=""/>
        <p:cNvGrpSpPr/>
        <p:nvPr/>
      </p:nvGrpSpPr>
      <p:grpSpPr>
        <a:xfrm>
          <a:off x="0" y="0"/>
          <a:ext cx="0" cy="0"/>
          <a:chOff x="0" y="0"/>
          <a:chExt cx="0" cy="0"/>
        </a:xfrm>
      </p:grpSpPr>
      <p:sp>
        <p:nvSpPr>
          <p:cNvPr id="278" name="Image"/>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279" name="FUTURE…"/>
          <p:cNvSpPr txBox="1"/>
          <p:nvPr>
            <p:ph type="body" sz="half" idx="22"/>
          </p:nvPr>
        </p:nvSpPr>
        <p:spPr>
          <a:xfrm>
            <a:off x="3138513" y="3789679"/>
            <a:ext cx="18106973" cy="6136641"/>
          </a:xfrm>
          <a:prstGeom prst="rect">
            <a:avLst/>
          </a:prstGeom>
        </p:spPr>
        <p:txBody>
          <a:bodyPr>
            <a:spAutoFit/>
          </a:bodyPr>
          <a:lstStyle/>
          <a:p>
            <a:pPr marL="0" indent="0">
              <a:lnSpc>
                <a:spcPct val="80000"/>
              </a:lnSpc>
              <a:spcBef>
                <a:spcPts val="0"/>
              </a:spcBef>
              <a:buSzTx/>
              <a:buNone/>
              <a:defRPr b="1" cap="all" spc="1100" sz="22000">
                <a:solidFill>
                  <a:srgbClr val="1C1C1C"/>
                </a:solidFill>
                <a:latin typeface="Helvetica"/>
                <a:ea typeface="Helvetica"/>
                <a:cs typeface="Helvetica"/>
                <a:sym typeface="Helvetica"/>
              </a:defRPr>
            </a:pPr>
            <a:r>
              <a:t>FUTURE</a:t>
            </a:r>
          </a:p>
          <a:p>
            <a:pPr marL="0" indent="0">
              <a:lnSpc>
                <a:spcPct val="80000"/>
              </a:lnSpc>
              <a:spcBef>
                <a:spcPts val="0"/>
              </a:spcBef>
              <a:buSzTx/>
              <a:buNone/>
              <a:defRPr b="1" cap="all" spc="1100" sz="22000">
                <a:solidFill>
                  <a:srgbClr val="1C1C1C"/>
                </a:solidFill>
                <a:latin typeface="Helvetica"/>
                <a:ea typeface="Helvetica"/>
                <a:cs typeface="Helvetica"/>
                <a:sym typeface="Helvetica"/>
              </a:defRPr>
            </a:pPr>
            <a:r>
              <a:t>VALUE</a:t>
            </a:r>
          </a:p>
        </p:txBody>
      </p:sp>
      <p:sp>
        <p:nvSpPr>
          <p:cNvPr id="28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elcome_Smoke">
    <p:bg>
      <p:bgPr>
        <a:solidFill>
          <a:srgbClr val="EFF1F3"/>
        </a:solidFill>
      </p:bgPr>
    </p:bg>
    <p:spTree>
      <p:nvGrpSpPr>
        <p:cNvPr id="1" name=""/>
        <p:cNvGrpSpPr/>
        <p:nvPr/>
      </p:nvGrpSpPr>
      <p:grpSpPr>
        <a:xfrm>
          <a:off x="0" y="0"/>
          <a:ext cx="0" cy="0"/>
          <a:chOff x="0" y="0"/>
          <a:chExt cx="0" cy="0"/>
        </a:xfrm>
      </p:grpSpPr>
      <p:sp>
        <p:nvSpPr>
          <p:cNvPr id="29" name="DIRECT"/>
          <p:cNvSpPr txBox="1"/>
          <p:nvPr>
            <p:ph type="body" idx="21"/>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424242"/>
                </a:solidFill>
                <a:latin typeface="Helvetica"/>
                <a:ea typeface="Helvetica"/>
                <a:cs typeface="Helvetica"/>
                <a:sym typeface="Helvetica"/>
              </a:defRPr>
            </a:lvl1pPr>
          </a:lstStyle>
          <a:p>
            <a:pPr/>
            <a:r>
              <a:t>DIRECT</a:t>
            </a:r>
          </a:p>
        </p:txBody>
      </p:sp>
      <p:sp>
        <p:nvSpPr>
          <p:cNvPr id="30"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3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Large_Cinder">
    <p:spTree>
      <p:nvGrpSpPr>
        <p:cNvPr id="1" name=""/>
        <p:cNvGrpSpPr/>
        <p:nvPr/>
      </p:nvGrpSpPr>
      <p:grpSpPr>
        <a:xfrm>
          <a:off x="0" y="0"/>
          <a:ext cx="0" cy="0"/>
          <a:chOff x="0" y="0"/>
          <a:chExt cx="0" cy="0"/>
        </a:xfrm>
      </p:grpSpPr>
      <p:sp>
        <p:nvSpPr>
          <p:cNvPr id="287" name="Twelve jovial gave up their vocation"/>
          <p:cNvSpPr txBox="1"/>
          <p:nvPr>
            <p:ph type="body" sz="quarter" idx="21"/>
          </p:nvPr>
        </p:nvSpPr>
        <p:spPr>
          <a:xfrm>
            <a:off x="3148905" y="6056969"/>
            <a:ext cx="18086189" cy="3291841"/>
          </a:xfrm>
          <a:prstGeom prst="rect">
            <a:avLst/>
          </a:prstGeom>
        </p:spPr>
        <p:txBody>
          <a:bodyPr lIns="0" tIns="0" rIns="0" bIns="0" anchor="t">
            <a:spAutoFit/>
          </a:bodyPr>
          <a:lstStyle>
            <a:lvl1pPr marL="0" indent="0" algn="ctr">
              <a:lnSpc>
                <a:spcPct val="80000"/>
              </a:lnSpc>
              <a:spcBef>
                <a:spcPts val="0"/>
              </a:spcBef>
              <a:buSzTx/>
              <a:buNone/>
              <a:defRPr spc="-119" sz="12000">
                <a:solidFill>
                  <a:srgbClr val="EFF1F3"/>
                </a:solidFill>
                <a:latin typeface="Helvetica"/>
                <a:ea typeface="Helvetica"/>
                <a:cs typeface="Helvetica"/>
                <a:sym typeface="Helvetica"/>
              </a:defRPr>
            </a:lvl1pPr>
          </a:lstStyle>
          <a:p>
            <a:pPr/>
            <a:r>
              <a:t>Twelve jovial gave up their vocation</a:t>
            </a:r>
          </a:p>
        </p:txBody>
      </p:sp>
      <p:sp>
        <p:nvSpPr>
          <p:cNvPr id="288" name="TRENDS"/>
          <p:cNvSpPr txBox="1"/>
          <p:nvPr>
            <p:ph type="body" sz="half" idx="22"/>
          </p:nvPr>
        </p:nvSpPr>
        <p:spPr>
          <a:xfrm>
            <a:off x="1232917" y="2707979"/>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TRENDS</a:t>
            </a:r>
          </a:p>
        </p:txBody>
      </p:sp>
      <p:sp>
        <p:nvSpPr>
          <p:cNvPr id="289"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29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Large_Iron">
    <p:bg>
      <p:bgPr>
        <a:solidFill>
          <a:srgbClr val="424242"/>
        </a:solidFill>
      </p:bgPr>
    </p:bg>
    <p:spTree>
      <p:nvGrpSpPr>
        <p:cNvPr id="1" name=""/>
        <p:cNvGrpSpPr/>
        <p:nvPr/>
      </p:nvGrpSpPr>
      <p:grpSpPr>
        <a:xfrm>
          <a:off x="0" y="0"/>
          <a:ext cx="0" cy="0"/>
          <a:chOff x="0" y="0"/>
          <a:chExt cx="0" cy="0"/>
        </a:xfrm>
      </p:grpSpPr>
      <p:sp>
        <p:nvSpPr>
          <p:cNvPr id="297" name="Twelve jovial gave up their vocation"/>
          <p:cNvSpPr txBox="1"/>
          <p:nvPr>
            <p:ph type="body" sz="quarter" idx="21"/>
          </p:nvPr>
        </p:nvSpPr>
        <p:spPr>
          <a:xfrm>
            <a:off x="3148905" y="6056969"/>
            <a:ext cx="18086189" cy="3291841"/>
          </a:xfrm>
          <a:prstGeom prst="rect">
            <a:avLst/>
          </a:prstGeom>
        </p:spPr>
        <p:txBody>
          <a:bodyPr lIns="0" tIns="0" rIns="0" bIns="0" anchor="t">
            <a:spAutoFit/>
          </a:bodyPr>
          <a:lstStyle>
            <a:lvl1pPr marL="0" indent="0" algn="ctr">
              <a:lnSpc>
                <a:spcPct val="80000"/>
              </a:lnSpc>
              <a:spcBef>
                <a:spcPts val="0"/>
              </a:spcBef>
              <a:buSzTx/>
              <a:buNone/>
              <a:defRPr spc="-119" sz="12000">
                <a:solidFill>
                  <a:srgbClr val="EFF1F3"/>
                </a:solidFill>
                <a:latin typeface="Helvetica"/>
                <a:ea typeface="Helvetica"/>
                <a:cs typeface="Helvetica"/>
                <a:sym typeface="Helvetica"/>
              </a:defRPr>
            </a:lvl1pPr>
          </a:lstStyle>
          <a:p>
            <a:pPr/>
            <a:r>
              <a:t>Twelve jovial gave up their vocation</a:t>
            </a:r>
          </a:p>
        </p:txBody>
      </p:sp>
      <p:sp>
        <p:nvSpPr>
          <p:cNvPr id="298" name="CONSUME"/>
          <p:cNvSpPr txBox="1"/>
          <p:nvPr>
            <p:ph type="body" sz="half" idx="22"/>
          </p:nvPr>
        </p:nvSpPr>
        <p:spPr>
          <a:xfrm>
            <a:off x="1232917" y="2707979"/>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CONSUME</a:t>
            </a:r>
          </a:p>
        </p:txBody>
      </p:sp>
      <p:sp>
        <p:nvSpPr>
          <p:cNvPr id="299"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30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Large_Smoke">
    <p:bg>
      <p:bgPr>
        <a:solidFill>
          <a:srgbClr val="EFF1F3"/>
        </a:solidFill>
      </p:bgPr>
    </p:bg>
    <p:spTree>
      <p:nvGrpSpPr>
        <p:cNvPr id="1" name=""/>
        <p:cNvGrpSpPr/>
        <p:nvPr/>
      </p:nvGrpSpPr>
      <p:grpSpPr>
        <a:xfrm>
          <a:off x="0" y="0"/>
          <a:ext cx="0" cy="0"/>
          <a:chOff x="0" y="0"/>
          <a:chExt cx="0" cy="0"/>
        </a:xfrm>
      </p:grpSpPr>
      <p:sp>
        <p:nvSpPr>
          <p:cNvPr id="307" name="Twelve jovial gave up their vocation"/>
          <p:cNvSpPr txBox="1"/>
          <p:nvPr>
            <p:ph type="body" sz="quarter" idx="21"/>
          </p:nvPr>
        </p:nvSpPr>
        <p:spPr>
          <a:xfrm>
            <a:off x="3148905" y="6056969"/>
            <a:ext cx="18086189" cy="3291841"/>
          </a:xfrm>
          <a:prstGeom prst="rect">
            <a:avLst/>
          </a:prstGeom>
        </p:spPr>
        <p:txBody>
          <a:bodyPr lIns="0" tIns="0" rIns="0" bIns="0" anchor="t">
            <a:spAutoFit/>
          </a:bodyPr>
          <a:lstStyle>
            <a:lvl1pPr marL="0" indent="0" algn="ctr">
              <a:lnSpc>
                <a:spcPct val="80000"/>
              </a:lnSpc>
              <a:spcBef>
                <a:spcPts val="0"/>
              </a:spcBef>
              <a:buSzTx/>
              <a:buNone/>
              <a:defRPr spc="-119" sz="12000">
                <a:solidFill>
                  <a:srgbClr val="424242"/>
                </a:solidFill>
                <a:latin typeface="Helvetica"/>
                <a:ea typeface="Helvetica"/>
                <a:cs typeface="Helvetica"/>
                <a:sym typeface="Helvetica"/>
              </a:defRPr>
            </a:lvl1pPr>
          </a:lstStyle>
          <a:p>
            <a:pPr/>
            <a:r>
              <a:t>Twelve jovial gave up their vocation</a:t>
            </a:r>
          </a:p>
        </p:txBody>
      </p:sp>
      <p:sp>
        <p:nvSpPr>
          <p:cNvPr id="308" name="Direct"/>
          <p:cNvSpPr txBox="1"/>
          <p:nvPr>
            <p:ph type="body" sz="half" idx="22"/>
          </p:nvPr>
        </p:nvSpPr>
        <p:spPr>
          <a:xfrm>
            <a:off x="1232917" y="2707979"/>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Direct</a:t>
            </a:r>
          </a:p>
        </p:txBody>
      </p:sp>
      <p:sp>
        <p:nvSpPr>
          <p:cNvPr id="309"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31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Large_Banana">
    <p:bg>
      <p:bgPr>
        <a:solidFill>
          <a:srgbClr val="FADA06"/>
        </a:solidFill>
      </p:bgPr>
    </p:bg>
    <p:spTree>
      <p:nvGrpSpPr>
        <p:cNvPr id="1" name=""/>
        <p:cNvGrpSpPr/>
        <p:nvPr/>
      </p:nvGrpSpPr>
      <p:grpSpPr>
        <a:xfrm>
          <a:off x="0" y="0"/>
          <a:ext cx="0" cy="0"/>
          <a:chOff x="0" y="0"/>
          <a:chExt cx="0" cy="0"/>
        </a:xfrm>
      </p:grpSpPr>
      <p:sp>
        <p:nvSpPr>
          <p:cNvPr id="317" name="Twelve jovial gave up their vocation"/>
          <p:cNvSpPr txBox="1"/>
          <p:nvPr>
            <p:ph type="body" sz="quarter" idx="21"/>
          </p:nvPr>
        </p:nvSpPr>
        <p:spPr>
          <a:xfrm>
            <a:off x="3148905" y="6056969"/>
            <a:ext cx="18086189" cy="3291841"/>
          </a:xfrm>
          <a:prstGeom prst="rect">
            <a:avLst/>
          </a:prstGeom>
        </p:spPr>
        <p:txBody>
          <a:bodyPr lIns="0" tIns="0" rIns="0" bIns="0" anchor="t">
            <a:spAutoFit/>
          </a:bodyPr>
          <a:lstStyle>
            <a:lvl1pPr marL="0" indent="0" algn="ctr">
              <a:lnSpc>
                <a:spcPct val="80000"/>
              </a:lnSpc>
              <a:spcBef>
                <a:spcPts val="0"/>
              </a:spcBef>
              <a:buSzTx/>
              <a:buNone/>
              <a:defRPr spc="-119" sz="12000">
                <a:solidFill>
                  <a:srgbClr val="1C1C1C"/>
                </a:solidFill>
                <a:latin typeface="Helvetica"/>
                <a:ea typeface="Helvetica"/>
                <a:cs typeface="Helvetica"/>
                <a:sym typeface="Helvetica"/>
              </a:defRPr>
            </a:lvl1pPr>
          </a:lstStyle>
          <a:p>
            <a:pPr/>
            <a:r>
              <a:t>Twelve jovial gave up their vocation</a:t>
            </a:r>
          </a:p>
        </p:txBody>
      </p:sp>
      <p:sp>
        <p:nvSpPr>
          <p:cNvPr id="318" name="PROBLEM"/>
          <p:cNvSpPr txBox="1"/>
          <p:nvPr>
            <p:ph type="body" sz="half" idx="22"/>
          </p:nvPr>
        </p:nvSpPr>
        <p:spPr>
          <a:xfrm>
            <a:off x="1232917" y="2707979"/>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1C1C1C"/>
                </a:solidFill>
                <a:latin typeface="Helvetica"/>
                <a:ea typeface="Helvetica"/>
                <a:cs typeface="Helvetica"/>
                <a:sym typeface="Helvetica"/>
              </a:defRPr>
            </a:lvl1pPr>
          </a:lstStyle>
          <a:p>
            <a:pPr/>
            <a:r>
              <a:t>PROBLEM</a:t>
            </a:r>
          </a:p>
        </p:txBody>
      </p:sp>
      <p:sp>
        <p:nvSpPr>
          <p:cNvPr id="319"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32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Large_Charcoal">
    <p:bg>
      <p:bgPr>
        <a:solidFill>
          <a:srgbClr val="1C1C1C"/>
        </a:solidFill>
      </p:bgPr>
    </p:bg>
    <p:spTree>
      <p:nvGrpSpPr>
        <p:cNvPr id="1" name=""/>
        <p:cNvGrpSpPr/>
        <p:nvPr/>
      </p:nvGrpSpPr>
      <p:grpSpPr>
        <a:xfrm>
          <a:off x="0" y="0"/>
          <a:ext cx="0" cy="0"/>
          <a:chOff x="0" y="0"/>
          <a:chExt cx="0" cy="0"/>
        </a:xfrm>
      </p:grpSpPr>
      <p:sp>
        <p:nvSpPr>
          <p:cNvPr id="327" name="Twelve jovial gave up their vocation"/>
          <p:cNvSpPr txBox="1"/>
          <p:nvPr>
            <p:ph type="body" sz="quarter" idx="21"/>
          </p:nvPr>
        </p:nvSpPr>
        <p:spPr>
          <a:xfrm>
            <a:off x="3148905" y="6056969"/>
            <a:ext cx="18086189" cy="3291841"/>
          </a:xfrm>
          <a:prstGeom prst="rect">
            <a:avLst/>
          </a:prstGeom>
        </p:spPr>
        <p:txBody>
          <a:bodyPr lIns="0" tIns="0" rIns="0" bIns="0" anchor="t">
            <a:spAutoFit/>
          </a:bodyPr>
          <a:lstStyle>
            <a:lvl1pPr marL="0" indent="0" algn="ctr">
              <a:lnSpc>
                <a:spcPct val="80000"/>
              </a:lnSpc>
              <a:spcBef>
                <a:spcPts val="0"/>
              </a:spcBef>
              <a:buSzTx/>
              <a:buNone/>
              <a:defRPr spc="-119" sz="12000">
                <a:latin typeface="Helvetica"/>
                <a:ea typeface="Helvetica"/>
                <a:cs typeface="Helvetica"/>
                <a:sym typeface="Helvetica"/>
              </a:defRPr>
            </a:lvl1pPr>
          </a:lstStyle>
          <a:p>
            <a:pPr/>
            <a:r>
              <a:t>Twelve jovial gave up their vocation</a:t>
            </a:r>
          </a:p>
        </p:txBody>
      </p:sp>
      <p:sp>
        <p:nvSpPr>
          <p:cNvPr id="328" name="REACT"/>
          <p:cNvSpPr txBox="1"/>
          <p:nvPr>
            <p:ph type="body" sz="half" idx="22"/>
          </p:nvPr>
        </p:nvSpPr>
        <p:spPr>
          <a:xfrm>
            <a:off x="1232917" y="2707979"/>
            <a:ext cx="21918165" cy="3454401"/>
          </a:xfrm>
          <a:prstGeom prst="rect">
            <a:avLst/>
          </a:prstGeom>
        </p:spPr>
        <p:txBody>
          <a:bodyPr>
            <a:spAutoFit/>
          </a:bodyPr>
          <a:lstStyle>
            <a:lvl1pPr marL="0" indent="0" algn="ctr">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REACT</a:t>
            </a:r>
          </a:p>
        </p:txBody>
      </p:sp>
      <p:sp>
        <p:nvSpPr>
          <p:cNvPr id="329" name="RISE KEYNOTE PRESENTATION TEMPLATE"/>
          <p:cNvSpPr txBox="1"/>
          <p:nvPr>
            <p:ph type="body" sz="quarter" idx="23"/>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33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Cinder">
    <p:spTree>
      <p:nvGrpSpPr>
        <p:cNvPr id="1" name=""/>
        <p:cNvGrpSpPr/>
        <p:nvPr/>
      </p:nvGrpSpPr>
      <p:grpSpPr>
        <a:xfrm>
          <a:off x="0" y="0"/>
          <a:ext cx="0" cy="0"/>
          <a:chOff x="0" y="0"/>
          <a:chExt cx="0" cy="0"/>
        </a:xfrm>
      </p:grpSpPr>
      <p:sp>
        <p:nvSpPr>
          <p:cNvPr id="337" name="UNSPOKEN…"/>
          <p:cNvSpPr txBox="1"/>
          <p:nvPr>
            <p:ph type="body" sz="half" idx="21"/>
          </p:nvPr>
        </p:nvSpPr>
        <p:spPr>
          <a:xfrm>
            <a:off x="3138513" y="3535679"/>
            <a:ext cx="18106973" cy="6136641"/>
          </a:xfrm>
          <a:prstGeom prst="rect">
            <a:avLst/>
          </a:prstGeom>
        </p:spPr>
        <p:txBody>
          <a:bodyPr>
            <a:spAutoFit/>
          </a:bodyPr>
          <a:lstStyle/>
          <a:p>
            <a:pPr marL="0" indent="0" algn="ctr">
              <a:lnSpc>
                <a:spcPct val="80000"/>
              </a:lnSpc>
              <a:spcBef>
                <a:spcPts val="0"/>
              </a:spcBef>
              <a:buSzTx/>
              <a:buNone/>
              <a:defRPr b="1" cap="all" spc="1100" sz="22000">
                <a:solidFill>
                  <a:srgbClr val="FAD902"/>
                </a:solidFill>
                <a:latin typeface="Helvetica"/>
                <a:ea typeface="Helvetica"/>
                <a:cs typeface="Helvetica"/>
                <a:sym typeface="Helvetica"/>
              </a:defRPr>
            </a:pPr>
            <a:r>
              <a:t>UNSPOKEN</a:t>
            </a:r>
          </a:p>
          <a:p>
            <a:pPr marL="0" indent="0" algn="ctr">
              <a:lnSpc>
                <a:spcPct val="80000"/>
              </a:lnSpc>
              <a:spcBef>
                <a:spcPts val="0"/>
              </a:spcBef>
              <a:buSzTx/>
              <a:buNone/>
              <a:defRPr b="1" cap="all" spc="1100" sz="22000">
                <a:solidFill>
                  <a:srgbClr val="FAD902"/>
                </a:solidFill>
                <a:latin typeface="Helvetica"/>
                <a:ea typeface="Helvetica"/>
                <a:cs typeface="Helvetica"/>
                <a:sym typeface="Helvetica"/>
              </a:defRPr>
            </a:pPr>
            <a:r>
              <a:t>VALUE</a:t>
            </a:r>
          </a:p>
        </p:txBody>
      </p:sp>
      <p:sp>
        <p:nvSpPr>
          <p:cNvPr id="338"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33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Iron">
    <p:bg>
      <p:bgPr>
        <a:solidFill>
          <a:srgbClr val="424242"/>
        </a:solidFill>
      </p:bgPr>
    </p:bg>
    <p:spTree>
      <p:nvGrpSpPr>
        <p:cNvPr id="1" name=""/>
        <p:cNvGrpSpPr/>
        <p:nvPr/>
      </p:nvGrpSpPr>
      <p:grpSpPr>
        <a:xfrm>
          <a:off x="0" y="0"/>
          <a:ext cx="0" cy="0"/>
          <a:chOff x="0" y="0"/>
          <a:chExt cx="0" cy="0"/>
        </a:xfrm>
      </p:grpSpPr>
      <p:sp>
        <p:nvSpPr>
          <p:cNvPr id="346" name="PROBLEM SOLUTION"/>
          <p:cNvSpPr txBox="1"/>
          <p:nvPr>
            <p:ph type="body" sz="half" idx="21"/>
          </p:nvPr>
        </p:nvSpPr>
        <p:spPr>
          <a:xfrm>
            <a:off x="3138513" y="3535679"/>
            <a:ext cx="18106973" cy="613664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PROBLEM SOLUTION</a:t>
            </a:r>
          </a:p>
        </p:txBody>
      </p:sp>
      <p:sp>
        <p:nvSpPr>
          <p:cNvPr id="347"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34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Smoke">
    <p:bg>
      <p:bgPr>
        <a:solidFill>
          <a:srgbClr val="EFF1F3"/>
        </a:solidFill>
      </p:bgPr>
    </p:bg>
    <p:spTree>
      <p:nvGrpSpPr>
        <p:cNvPr id="1" name=""/>
        <p:cNvGrpSpPr/>
        <p:nvPr/>
      </p:nvGrpSpPr>
      <p:grpSpPr>
        <a:xfrm>
          <a:off x="0" y="0"/>
          <a:ext cx="0" cy="0"/>
          <a:chOff x="0" y="0"/>
          <a:chExt cx="0" cy="0"/>
        </a:xfrm>
      </p:grpSpPr>
      <p:sp>
        <p:nvSpPr>
          <p:cNvPr id="355" name="mindFUL…"/>
          <p:cNvSpPr txBox="1"/>
          <p:nvPr/>
        </p:nvSpPr>
        <p:spPr>
          <a:xfrm>
            <a:off x="3138513" y="3535679"/>
            <a:ext cx="18106973" cy="6136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pc="1100" sz="22000">
                <a:solidFill>
                  <a:srgbClr val="1C1C1C"/>
                </a:solidFill>
              </a:defRPr>
            </a:pPr>
            <a:r>
              <a:t>mindFUL</a:t>
            </a:r>
          </a:p>
          <a:p>
            <a:pPr>
              <a:lnSpc>
                <a:spcPct val="80000"/>
              </a:lnSpc>
              <a:defRPr spc="1100" sz="22000">
                <a:solidFill>
                  <a:srgbClr val="1C1C1C"/>
                </a:solidFill>
              </a:defRPr>
            </a:pPr>
            <a:r>
              <a:t>ANSWERS</a:t>
            </a:r>
          </a:p>
        </p:txBody>
      </p:sp>
      <p:sp>
        <p:nvSpPr>
          <p:cNvPr id="356" name="RISE KEYNOTE PRESENTATION TEMPLATE"/>
          <p:cNvSpPr txBox="1"/>
          <p:nvPr>
            <p:ph type="body" sz="quarter" idx="21"/>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35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Banana">
    <p:bg>
      <p:bgPr>
        <a:solidFill>
          <a:srgbClr val="FADA06"/>
        </a:solidFill>
      </p:bgPr>
    </p:bg>
    <p:spTree>
      <p:nvGrpSpPr>
        <p:cNvPr id="1" name=""/>
        <p:cNvGrpSpPr/>
        <p:nvPr/>
      </p:nvGrpSpPr>
      <p:grpSpPr>
        <a:xfrm>
          <a:off x="0" y="0"/>
          <a:ext cx="0" cy="0"/>
          <a:chOff x="0" y="0"/>
          <a:chExt cx="0" cy="0"/>
        </a:xfrm>
      </p:grpSpPr>
      <p:sp>
        <p:nvSpPr>
          <p:cNvPr id="364" name="Start tHE…"/>
          <p:cNvSpPr txBox="1"/>
          <p:nvPr/>
        </p:nvSpPr>
        <p:spPr>
          <a:xfrm>
            <a:off x="3138513" y="3535679"/>
            <a:ext cx="18106973" cy="6136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pc="1100" sz="22000">
                <a:solidFill>
                  <a:srgbClr val="1C1C1C"/>
                </a:solidFill>
              </a:defRPr>
            </a:pPr>
            <a:r>
              <a:t>Start tHE</a:t>
            </a:r>
          </a:p>
          <a:p>
            <a:pPr>
              <a:lnSpc>
                <a:spcPct val="80000"/>
              </a:lnSpc>
              <a:defRPr spc="1100" sz="22000">
                <a:solidFill>
                  <a:srgbClr val="1C1C1C"/>
                </a:solidFill>
              </a:defRPr>
            </a:pPr>
            <a:r>
              <a:t>Journey</a:t>
            </a:r>
          </a:p>
        </p:txBody>
      </p:sp>
      <p:sp>
        <p:nvSpPr>
          <p:cNvPr id="365" name="RISE KEYNOTE PRESENTATION TEMPLATE"/>
          <p:cNvSpPr txBox="1"/>
          <p:nvPr>
            <p:ph type="body" sz="quarter" idx="21"/>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36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pe-Left_Charcoal">
    <p:bg>
      <p:bgPr>
        <a:solidFill>
          <a:srgbClr val="1C1C1C"/>
        </a:solidFill>
      </p:bgPr>
    </p:bg>
    <p:spTree>
      <p:nvGrpSpPr>
        <p:cNvPr id="1" name=""/>
        <p:cNvGrpSpPr/>
        <p:nvPr/>
      </p:nvGrpSpPr>
      <p:grpSpPr>
        <a:xfrm>
          <a:off x="0" y="0"/>
          <a:ext cx="0" cy="0"/>
          <a:chOff x="0" y="0"/>
          <a:chExt cx="0" cy="0"/>
        </a:xfrm>
      </p:grpSpPr>
      <p:sp>
        <p:nvSpPr>
          <p:cNvPr id="373" name="Keep It Simple"/>
          <p:cNvSpPr txBox="1"/>
          <p:nvPr>
            <p:ph type="body" sz="half" idx="21"/>
          </p:nvPr>
        </p:nvSpPr>
        <p:spPr>
          <a:xfrm>
            <a:off x="3138513" y="3535679"/>
            <a:ext cx="18106973" cy="613664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Keep It Simple</a:t>
            </a:r>
          </a:p>
        </p:txBody>
      </p:sp>
      <p:sp>
        <p:nvSpPr>
          <p:cNvPr id="374" name="RISE KEYNOTE PRESENTATION TEMPLATE"/>
          <p:cNvSpPr txBox="1"/>
          <p:nvPr/>
        </p:nvSpPr>
        <p:spPr>
          <a:xfrm>
            <a:off x="3143894" y="11969353"/>
            <a:ext cx="18784095" cy="5761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pc="1200" sz="2000">
                <a:solidFill>
                  <a:srgbClr val="FFFFFF"/>
                </a:solidFill>
              </a:defRPr>
            </a:lvl1pPr>
          </a:lstStyle>
          <a:p>
            <a:pPr/>
            <a:r>
              <a:t>RISE KEYNOTE PRESENTATION TEMPLATE</a:t>
            </a:r>
          </a:p>
        </p:txBody>
      </p:sp>
      <p:sp>
        <p:nvSpPr>
          <p:cNvPr id="37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elcome_Banana">
    <p:bg>
      <p:bgPr>
        <a:solidFill>
          <a:srgbClr val="FADA02"/>
        </a:solidFill>
      </p:bgPr>
    </p:bg>
    <p:spTree>
      <p:nvGrpSpPr>
        <p:cNvPr id="1" name=""/>
        <p:cNvGrpSpPr/>
        <p:nvPr/>
      </p:nvGrpSpPr>
      <p:grpSpPr>
        <a:xfrm>
          <a:off x="0" y="0"/>
          <a:ext cx="0" cy="0"/>
          <a:chOff x="0" y="0"/>
          <a:chExt cx="0" cy="0"/>
        </a:xfrm>
      </p:grpSpPr>
      <p:sp>
        <p:nvSpPr>
          <p:cNvPr id="38" name="THINK"/>
          <p:cNvSpPr txBox="1"/>
          <p:nvPr>
            <p:ph type="body" idx="21"/>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222831"/>
                </a:solidFill>
                <a:latin typeface="Helvetica"/>
                <a:ea typeface="Helvetica"/>
                <a:cs typeface="Helvetica"/>
                <a:sym typeface="Helvetica"/>
              </a:defRPr>
            </a:lvl1pPr>
          </a:lstStyle>
          <a:p>
            <a:pPr/>
            <a:r>
              <a:t>THINK</a:t>
            </a:r>
          </a:p>
        </p:txBody>
      </p:sp>
      <p:sp>
        <p:nvSpPr>
          <p:cNvPr id="39"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4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Left_Cinder">
    <p:spTree>
      <p:nvGrpSpPr>
        <p:cNvPr id="1" name=""/>
        <p:cNvGrpSpPr/>
        <p:nvPr/>
      </p:nvGrpSpPr>
      <p:grpSpPr>
        <a:xfrm>
          <a:off x="0" y="0"/>
          <a:ext cx="0" cy="0"/>
          <a:chOff x="0" y="0"/>
          <a:chExt cx="0" cy="0"/>
        </a:xfrm>
      </p:grpSpPr>
      <p:sp>
        <p:nvSpPr>
          <p:cNvPr id="38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383" name="Image"/>
          <p:cNvSpPr/>
          <p:nvPr>
            <p:ph type="pic" sz="quarter" idx="22"/>
          </p:nvPr>
        </p:nvSpPr>
        <p:spPr>
          <a:xfrm>
            <a:off x="3138958" y="5594350"/>
            <a:ext cx="7518401" cy="5156200"/>
          </a:xfrm>
          <a:prstGeom prst="rect">
            <a:avLst/>
          </a:prstGeom>
        </p:spPr>
        <p:txBody>
          <a:bodyPr lIns="91439" tIns="45719" rIns="91439" bIns="45719" anchor="t">
            <a:noAutofit/>
          </a:bodyPr>
          <a:lstStyle/>
          <a:p>
            <a:pPr/>
          </a:p>
        </p:txBody>
      </p:sp>
      <p:sp>
        <p:nvSpPr>
          <p:cNvPr id="384" name="Drive"/>
          <p:cNvSpPr txBox="1"/>
          <p:nvPr>
            <p:ph type="body" sz="quarter" idx="23"/>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Drive</a:t>
            </a:r>
          </a:p>
        </p:txBody>
      </p:sp>
      <p:sp>
        <p:nvSpPr>
          <p:cNvPr id="38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Left_Iron">
    <p:bg>
      <p:bgPr>
        <a:solidFill>
          <a:srgbClr val="424242"/>
        </a:solidFill>
      </p:bgPr>
    </p:bg>
    <p:spTree>
      <p:nvGrpSpPr>
        <p:cNvPr id="1" name=""/>
        <p:cNvGrpSpPr/>
        <p:nvPr/>
      </p:nvGrpSpPr>
      <p:grpSpPr>
        <a:xfrm>
          <a:off x="0" y="0"/>
          <a:ext cx="0" cy="0"/>
          <a:chOff x="0" y="0"/>
          <a:chExt cx="0" cy="0"/>
        </a:xfrm>
      </p:grpSpPr>
      <p:sp>
        <p:nvSpPr>
          <p:cNvPr id="39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393" name="Image"/>
          <p:cNvSpPr/>
          <p:nvPr>
            <p:ph type="pic" sz="quarter" idx="22"/>
          </p:nvPr>
        </p:nvSpPr>
        <p:spPr>
          <a:xfrm>
            <a:off x="3138958" y="5594350"/>
            <a:ext cx="7518401" cy="5156200"/>
          </a:xfrm>
          <a:prstGeom prst="rect">
            <a:avLst/>
          </a:prstGeom>
        </p:spPr>
        <p:txBody>
          <a:bodyPr lIns="91439" tIns="45719" rIns="91439" bIns="45719" anchor="t">
            <a:noAutofit/>
          </a:bodyPr>
          <a:lstStyle/>
          <a:p>
            <a:pPr/>
          </a:p>
        </p:txBody>
      </p:sp>
      <p:sp>
        <p:nvSpPr>
          <p:cNvPr id="394" name="Drive"/>
          <p:cNvSpPr txBox="1"/>
          <p:nvPr/>
        </p:nvSpPr>
        <p:spPr>
          <a:xfrm>
            <a:off x="2916263" y="1511299"/>
            <a:ext cx="152400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pc="1100" sz="22000"/>
            </a:lvl1pPr>
          </a:lstStyle>
          <a:p>
            <a:pPr/>
            <a:r>
              <a:t>Drive</a:t>
            </a:r>
          </a:p>
        </p:txBody>
      </p:sp>
      <p:sp>
        <p:nvSpPr>
          <p:cNvPr id="39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Left_Smoke">
    <p:bg>
      <p:bgPr>
        <a:solidFill>
          <a:srgbClr val="EFF1F3"/>
        </a:solidFill>
      </p:bgPr>
    </p:bg>
    <p:spTree>
      <p:nvGrpSpPr>
        <p:cNvPr id="1" name=""/>
        <p:cNvGrpSpPr/>
        <p:nvPr/>
      </p:nvGrpSpPr>
      <p:grpSpPr>
        <a:xfrm>
          <a:off x="0" y="0"/>
          <a:ext cx="0" cy="0"/>
          <a:chOff x="0" y="0"/>
          <a:chExt cx="0" cy="0"/>
        </a:xfrm>
      </p:grpSpPr>
      <p:sp>
        <p:nvSpPr>
          <p:cNvPr id="40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403" name="Image"/>
          <p:cNvSpPr/>
          <p:nvPr>
            <p:ph type="pic" sz="quarter" idx="22"/>
          </p:nvPr>
        </p:nvSpPr>
        <p:spPr>
          <a:xfrm>
            <a:off x="3138958" y="5594350"/>
            <a:ext cx="7518401" cy="5156200"/>
          </a:xfrm>
          <a:prstGeom prst="rect">
            <a:avLst/>
          </a:prstGeom>
        </p:spPr>
        <p:txBody>
          <a:bodyPr lIns="91439" tIns="45719" rIns="91439" bIns="45719" anchor="t">
            <a:noAutofit/>
          </a:bodyPr>
          <a:lstStyle/>
          <a:p>
            <a:pPr/>
          </a:p>
        </p:txBody>
      </p:sp>
      <p:sp>
        <p:nvSpPr>
          <p:cNvPr id="404" name="Drive"/>
          <p:cNvSpPr txBox="1"/>
          <p:nvPr/>
        </p:nvSpPr>
        <p:spPr>
          <a:xfrm>
            <a:off x="2916263" y="1511299"/>
            <a:ext cx="152400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pc="1100" sz="22000">
                <a:solidFill>
                  <a:srgbClr val="424242"/>
                </a:solidFill>
              </a:defRPr>
            </a:lvl1pPr>
          </a:lstStyle>
          <a:p>
            <a:pPr/>
            <a:r>
              <a:t>Drive</a:t>
            </a:r>
          </a:p>
        </p:txBody>
      </p:sp>
      <p:sp>
        <p:nvSpPr>
          <p:cNvPr id="40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Left_Charcoal">
    <p:bg>
      <p:bgPr>
        <a:solidFill>
          <a:srgbClr val="1C1C1C"/>
        </a:solidFill>
      </p:bgPr>
    </p:bg>
    <p:spTree>
      <p:nvGrpSpPr>
        <p:cNvPr id="1" name=""/>
        <p:cNvGrpSpPr/>
        <p:nvPr/>
      </p:nvGrpSpPr>
      <p:grpSpPr>
        <a:xfrm>
          <a:off x="0" y="0"/>
          <a:ext cx="0" cy="0"/>
          <a:chOff x="0" y="0"/>
          <a:chExt cx="0" cy="0"/>
        </a:xfrm>
      </p:grpSpPr>
      <p:sp>
        <p:nvSpPr>
          <p:cNvPr id="41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413" name="Image"/>
          <p:cNvSpPr/>
          <p:nvPr>
            <p:ph type="pic" sz="quarter" idx="22"/>
          </p:nvPr>
        </p:nvSpPr>
        <p:spPr>
          <a:xfrm>
            <a:off x="3138958" y="5594350"/>
            <a:ext cx="7518401" cy="5156200"/>
          </a:xfrm>
          <a:prstGeom prst="rect">
            <a:avLst/>
          </a:prstGeom>
        </p:spPr>
        <p:txBody>
          <a:bodyPr lIns="91439" tIns="45719" rIns="91439" bIns="45719" anchor="t">
            <a:noAutofit/>
          </a:bodyPr>
          <a:lstStyle/>
          <a:p>
            <a:pPr/>
          </a:p>
        </p:txBody>
      </p:sp>
      <p:sp>
        <p:nvSpPr>
          <p:cNvPr id="414" name="Drive"/>
          <p:cNvSpPr txBox="1"/>
          <p:nvPr>
            <p:ph type="body" sz="quarter" idx="23"/>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Drive</a:t>
            </a:r>
          </a:p>
        </p:txBody>
      </p:sp>
      <p:sp>
        <p:nvSpPr>
          <p:cNvPr id="41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Right_Cinder">
    <p:spTree>
      <p:nvGrpSpPr>
        <p:cNvPr id="1" name=""/>
        <p:cNvGrpSpPr/>
        <p:nvPr/>
      </p:nvGrpSpPr>
      <p:grpSpPr>
        <a:xfrm>
          <a:off x="0" y="0"/>
          <a:ext cx="0" cy="0"/>
          <a:chOff x="0" y="0"/>
          <a:chExt cx="0" cy="0"/>
        </a:xfrm>
      </p:grpSpPr>
      <p:sp>
        <p:nvSpPr>
          <p:cNvPr id="422" name="HUMAN"/>
          <p:cNvSpPr txBox="1"/>
          <p:nvPr>
            <p:ph type="body" sz="quarter" idx="21"/>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HUMAN</a:t>
            </a:r>
          </a:p>
        </p:txBody>
      </p:sp>
      <p:sp>
        <p:nvSpPr>
          <p:cNvPr id="423" name="Image"/>
          <p:cNvSpPr/>
          <p:nvPr>
            <p:ph type="pic" sz="quarter" idx="22"/>
          </p:nvPr>
        </p:nvSpPr>
        <p:spPr>
          <a:xfrm>
            <a:off x="13705358" y="5594350"/>
            <a:ext cx="7518401" cy="5156200"/>
          </a:xfrm>
          <a:prstGeom prst="rect">
            <a:avLst/>
          </a:prstGeom>
        </p:spPr>
        <p:txBody>
          <a:bodyPr lIns="91439" tIns="45719" rIns="91439" bIns="45719" anchor="t">
            <a:noAutofit/>
          </a:bodyPr>
          <a:lstStyle/>
          <a:p>
            <a:pPr/>
          </a:p>
        </p:txBody>
      </p:sp>
      <p:sp>
        <p:nvSpPr>
          <p:cNvPr id="424" name="A mad boxer shot a quick gloved jab to the jaw of his dizzy opponent the job requires extra pluck and zeal from every young wage earner jelly like above"/>
          <p:cNvSpPr txBox="1"/>
          <p:nvPr>
            <p:ph type="body" sz="quarter" idx="23"/>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42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Right_Iron">
    <p:bg>
      <p:bgPr>
        <a:solidFill>
          <a:srgbClr val="424242"/>
        </a:solidFill>
      </p:bgPr>
    </p:bg>
    <p:spTree>
      <p:nvGrpSpPr>
        <p:cNvPr id="1" name=""/>
        <p:cNvGrpSpPr/>
        <p:nvPr/>
      </p:nvGrpSpPr>
      <p:grpSpPr>
        <a:xfrm>
          <a:off x="0" y="0"/>
          <a:ext cx="0" cy="0"/>
          <a:chOff x="0" y="0"/>
          <a:chExt cx="0" cy="0"/>
        </a:xfrm>
      </p:grpSpPr>
      <p:sp>
        <p:nvSpPr>
          <p:cNvPr id="432" name="HUMAN"/>
          <p:cNvSpPr txBox="1"/>
          <p:nvPr>
            <p:ph type="body" sz="quarter" idx="21"/>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HUMAN</a:t>
            </a:r>
          </a:p>
        </p:txBody>
      </p:sp>
      <p:sp>
        <p:nvSpPr>
          <p:cNvPr id="433" name="Image"/>
          <p:cNvSpPr/>
          <p:nvPr>
            <p:ph type="pic" sz="quarter" idx="22"/>
          </p:nvPr>
        </p:nvSpPr>
        <p:spPr>
          <a:xfrm>
            <a:off x="13705358" y="5594350"/>
            <a:ext cx="7518401" cy="5156200"/>
          </a:xfrm>
          <a:prstGeom prst="rect">
            <a:avLst/>
          </a:prstGeom>
        </p:spPr>
        <p:txBody>
          <a:bodyPr lIns="91439" tIns="45719" rIns="91439" bIns="45719" anchor="t">
            <a:noAutofit/>
          </a:bodyPr>
          <a:lstStyle/>
          <a:p>
            <a:pPr/>
          </a:p>
        </p:txBody>
      </p:sp>
      <p:sp>
        <p:nvSpPr>
          <p:cNvPr id="434" name="A mad boxer shot a quick gloved jab to the jaw of his dizzy opponent the job requires extra pluck and zeal from every young wage earner jelly like above"/>
          <p:cNvSpPr txBox="1"/>
          <p:nvPr>
            <p:ph type="body" sz="quarter" idx="23"/>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43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Right_Smoke">
    <p:bg>
      <p:bgPr>
        <a:solidFill>
          <a:srgbClr val="EFF1F3"/>
        </a:solidFill>
      </p:bgPr>
    </p:bg>
    <p:spTree>
      <p:nvGrpSpPr>
        <p:cNvPr id="1" name=""/>
        <p:cNvGrpSpPr/>
        <p:nvPr/>
      </p:nvGrpSpPr>
      <p:grpSpPr>
        <a:xfrm>
          <a:off x="0" y="0"/>
          <a:ext cx="0" cy="0"/>
          <a:chOff x="0" y="0"/>
          <a:chExt cx="0" cy="0"/>
        </a:xfrm>
      </p:grpSpPr>
      <p:sp>
        <p:nvSpPr>
          <p:cNvPr id="442" name="HUMAN"/>
          <p:cNvSpPr txBox="1"/>
          <p:nvPr>
            <p:ph type="body" sz="quarter" idx="21"/>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HUMAN</a:t>
            </a:r>
          </a:p>
        </p:txBody>
      </p:sp>
      <p:sp>
        <p:nvSpPr>
          <p:cNvPr id="443" name="Image"/>
          <p:cNvSpPr/>
          <p:nvPr>
            <p:ph type="pic" sz="quarter" idx="22"/>
          </p:nvPr>
        </p:nvSpPr>
        <p:spPr>
          <a:xfrm>
            <a:off x="13705358" y="5594350"/>
            <a:ext cx="7518401" cy="5156200"/>
          </a:xfrm>
          <a:prstGeom prst="rect">
            <a:avLst/>
          </a:prstGeom>
        </p:spPr>
        <p:txBody>
          <a:bodyPr lIns="91439" tIns="45719" rIns="91439" bIns="45719" anchor="t">
            <a:noAutofit/>
          </a:bodyPr>
          <a:lstStyle/>
          <a:p>
            <a:pPr/>
          </a:p>
        </p:txBody>
      </p:sp>
      <p:sp>
        <p:nvSpPr>
          <p:cNvPr id="444" name="A mad boxer shot a quick gloved jab to the jaw of his dizzy opponent the job requires extra pluck and zeal from every young wage earner jelly like above"/>
          <p:cNvSpPr txBox="1"/>
          <p:nvPr>
            <p:ph type="body" sz="quarter" idx="23"/>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solidFill>
                  <a:srgbClr val="424242"/>
                </a:solidFill>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44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Right_Charcoal">
    <p:bg>
      <p:bgPr>
        <a:solidFill>
          <a:srgbClr val="1C1C1C"/>
        </a:solidFill>
      </p:bgPr>
    </p:bg>
    <p:spTree>
      <p:nvGrpSpPr>
        <p:cNvPr id="1" name=""/>
        <p:cNvGrpSpPr/>
        <p:nvPr/>
      </p:nvGrpSpPr>
      <p:grpSpPr>
        <a:xfrm>
          <a:off x="0" y="0"/>
          <a:ext cx="0" cy="0"/>
          <a:chOff x="0" y="0"/>
          <a:chExt cx="0" cy="0"/>
        </a:xfrm>
      </p:grpSpPr>
      <p:sp>
        <p:nvSpPr>
          <p:cNvPr id="452" name="HUMAN"/>
          <p:cNvSpPr txBox="1"/>
          <p:nvPr>
            <p:ph type="body" sz="quarter" idx="21"/>
          </p:nvPr>
        </p:nvSpPr>
        <p:spPr>
          <a:xfrm>
            <a:off x="2916263" y="1511299"/>
            <a:ext cx="15240001"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HUMAN</a:t>
            </a:r>
          </a:p>
        </p:txBody>
      </p:sp>
      <p:sp>
        <p:nvSpPr>
          <p:cNvPr id="453" name="Image"/>
          <p:cNvSpPr/>
          <p:nvPr>
            <p:ph type="pic" sz="quarter" idx="22"/>
          </p:nvPr>
        </p:nvSpPr>
        <p:spPr>
          <a:xfrm>
            <a:off x="13705358" y="5594350"/>
            <a:ext cx="7518401" cy="5156200"/>
          </a:xfrm>
          <a:prstGeom prst="rect">
            <a:avLst/>
          </a:prstGeom>
        </p:spPr>
        <p:txBody>
          <a:bodyPr lIns="91439" tIns="45719" rIns="91439" bIns="45719" anchor="t">
            <a:noAutofit/>
          </a:bodyPr>
          <a:lstStyle/>
          <a:p>
            <a:pPr/>
          </a:p>
        </p:txBody>
      </p:sp>
      <p:sp>
        <p:nvSpPr>
          <p:cNvPr id="454" name="A mad boxer shot a quick gloved jab to the jaw of his dizzy opponent the job requires extra pluck and zeal from every young wage earner jelly like above"/>
          <p:cNvSpPr txBox="1"/>
          <p:nvPr>
            <p:ph type="body" sz="quarter" idx="23"/>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45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Right_Charcoal">
    <p:bg>
      <p:bgPr>
        <a:solidFill>
          <a:srgbClr val="1C1C1C"/>
        </a:solidFill>
      </p:bgPr>
    </p:bg>
    <p:spTree>
      <p:nvGrpSpPr>
        <p:cNvPr id="1" name=""/>
        <p:cNvGrpSpPr/>
        <p:nvPr/>
      </p:nvGrpSpPr>
      <p:grpSpPr>
        <a:xfrm>
          <a:off x="0" y="0"/>
          <a:ext cx="0" cy="0"/>
          <a:chOff x="0" y="0"/>
          <a:chExt cx="0" cy="0"/>
        </a:xfrm>
      </p:grpSpPr>
      <p:sp>
        <p:nvSpPr>
          <p:cNvPr id="462" name="Image"/>
          <p:cNvSpPr/>
          <p:nvPr>
            <p:ph type="pic" sz="half" idx="21"/>
          </p:nvPr>
        </p:nvSpPr>
        <p:spPr>
          <a:xfrm>
            <a:off x="15615939" y="-1"/>
            <a:ext cx="8763001" cy="13716001"/>
          </a:xfrm>
          <a:prstGeom prst="rect">
            <a:avLst/>
          </a:prstGeom>
        </p:spPr>
        <p:txBody>
          <a:bodyPr lIns="91439" tIns="45719" rIns="91439" bIns="45719" anchor="t">
            <a:noAutofit/>
          </a:bodyPr>
          <a:lstStyle/>
          <a:p>
            <a:pPr/>
          </a:p>
        </p:txBody>
      </p:sp>
      <p:sp>
        <p:nvSpPr>
          <p:cNvPr id="463" name="Pack my box with five dozen liquor jug"/>
          <p:cNvSpPr txBox="1"/>
          <p:nvPr>
            <p:ph type="body" sz="quarter" idx="22"/>
          </p:nvPr>
        </p:nvSpPr>
        <p:spPr>
          <a:xfrm>
            <a:off x="2430760" y="3605529"/>
            <a:ext cx="11268373" cy="4754881"/>
          </a:xfrm>
          <a:prstGeom prst="rect">
            <a:avLst/>
          </a:prstGeom>
        </p:spPr>
        <p:txBody>
          <a:bodyPr lIns="0" tIns="0" rIns="0" bIns="0" anchor="t">
            <a:spAutoFit/>
          </a:bodyPr>
          <a:lstStyle>
            <a:lvl1pPr marL="0" indent="0">
              <a:lnSpc>
                <a:spcPct val="80000"/>
              </a:lnSpc>
              <a:spcBef>
                <a:spcPts val="0"/>
              </a:spcBef>
              <a:buSzTx/>
              <a:buNone/>
              <a:defRPr spc="-119" sz="12000">
                <a:latin typeface="Helvetica"/>
                <a:ea typeface="Helvetica"/>
                <a:cs typeface="Helvetica"/>
                <a:sym typeface="Helvetica"/>
              </a:defRPr>
            </a:lvl1pPr>
          </a:lstStyle>
          <a:p>
            <a:pPr/>
            <a:r>
              <a:t>Pack my box with five dozen liquor jug</a:t>
            </a:r>
          </a:p>
        </p:txBody>
      </p:sp>
      <p:sp>
        <p:nvSpPr>
          <p:cNvPr id="46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Left_Charcoal">
    <p:bg>
      <p:bgPr>
        <a:solidFill>
          <a:srgbClr val="1C1C1C"/>
        </a:solidFill>
      </p:bgPr>
    </p:bg>
    <p:spTree>
      <p:nvGrpSpPr>
        <p:cNvPr id="1" name=""/>
        <p:cNvGrpSpPr/>
        <p:nvPr/>
      </p:nvGrpSpPr>
      <p:grpSpPr>
        <a:xfrm>
          <a:off x="0" y="0"/>
          <a:ext cx="0" cy="0"/>
          <a:chOff x="0" y="0"/>
          <a:chExt cx="0" cy="0"/>
        </a:xfrm>
      </p:grpSpPr>
      <p:sp>
        <p:nvSpPr>
          <p:cNvPr id="471" name="How quickly daft jumping zebras vex"/>
          <p:cNvSpPr txBox="1"/>
          <p:nvPr>
            <p:ph type="body" sz="quarter" idx="21"/>
          </p:nvPr>
        </p:nvSpPr>
        <p:spPr>
          <a:xfrm>
            <a:off x="11841460" y="3605529"/>
            <a:ext cx="11268373" cy="4754881"/>
          </a:xfrm>
          <a:prstGeom prst="rect">
            <a:avLst/>
          </a:prstGeom>
        </p:spPr>
        <p:txBody>
          <a:bodyPr lIns="0" tIns="0" rIns="0" bIns="0" anchor="t">
            <a:spAutoFit/>
          </a:bodyPr>
          <a:lstStyle>
            <a:lvl1pPr marL="0" indent="0">
              <a:lnSpc>
                <a:spcPct val="80000"/>
              </a:lnSpc>
              <a:spcBef>
                <a:spcPts val="0"/>
              </a:spcBef>
              <a:buSzTx/>
              <a:buNone/>
              <a:defRPr spc="-119" sz="12000">
                <a:latin typeface="Helvetica"/>
                <a:ea typeface="Helvetica"/>
                <a:cs typeface="Helvetica"/>
                <a:sym typeface="Helvetica"/>
              </a:defRPr>
            </a:lvl1pPr>
          </a:lstStyle>
          <a:p>
            <a:pPr/>
            <a:r>
              <a:t>How quickly daft jumping zebras vex</a:t>
            </a:r>
          </a:p>
        </p:txBody>
      </p:sp>
      <p:sp>
        <p:nvSpPr>
          <p:cNvPr id="472" name="Image"/>
          <p:cNvSpPr/>
          <p:nvPr>
            <p:ph type="pic" sz="half" idx="22"/>
          </p:nvPr>
        </p:nvSpPr>
        <p:spPr>
          <a:xfrm>
            <a:off x="-5061" y="0"/>
            <a:ext cx="8763001" cy="13716000"/>
          </a:xfrm>
          <a:prstGeom prst="rect">
            <a:avLst/>
          </a:prstGeom>
        </p:spPr>
        <p:txBody>
          <a:bodyPr lIns="91439" tIns="45719" rIns="91439" bIns="45719" anchor="t">
            <a:noAutofit/>
          </a:bodyPr>
          <a:lstStyle/>
          <a:p>
            <a:pPr/>
          </a:p>
        </p:txBody>
      </p:sp>
      <p:sp>
        <p:nvSpPr>
          <p:cNvPr id="47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elcome_Charcoal">
    <p:bg>
      <p:bgPr>
        <a:solidFill>
          <a:srgbClr val="1C1C1C"/>
        </a:solidFill>
      </p:bgPr>
    </p:bg>
    <p:spTree>
      <p:nvGrpSpPr>
        <p:cNvPr id="1" name=""/>
        <p:cNvGrpSpPr/>
        <p:nvPr/>
      </p:nvGrpSpPr>
      <p:grpSpPr>
        <a:xfrm>
          <a:off x="0" y="0"/>
          <a:ext cx="0" cy="0"/>
          <a:chOff x="0" y="0"/>
          <a:chExt cx="0" cy="0"/>
        </a:xfrm>
      </p:grpSpPr>
      <p:sp>
        <p:nvSpPr>
          <p:cNvPr id="47" name="BUILD"/>
          <p:cNvSpPr txBox="1"/>
          <p:nvPr>
            <p:ph type="body" idx="21"/>
          </p:nvPr>
        </p:nvSpPr>
        <p:spPr>
          <a:xfrm>
            <a:off x="0" y="4063999"/>
            <a:ext cx="24384000" cy="5588001"/>
          </a:xfrm>
          <a:prstGeom prst="rect">
            <a:avLst/>
          </a:prstGeom>
        </p:spPr>
        <p:txBody>
          <a:bodyPr>
            <a:spAutoFit/>
          </a:bodyPr>
          <a:lstStyle>
            <a:lvl1pPr marL="0" indent="0" algn="ctr">
              <a:lnSpc>
                <a:spcPct val="90000"/>
              </a:lnSpc>
              <a:spcBef>
                <a:spcPts val="0"/>
              </a:spcBef>
              <a:buSzTx/>
              <a:buNone/>
              <a:defRPr b="1" cap="all" sz="36000">
                <a:solidFill>
                  <a:srgbClr val="EFF1F3"/>
                </a:solidFill>
                <a:latin typeface="Helvetica"/>
                <a:ea typeface="Helvetica"/>
                <a:cs typeface="Helvetica"/>
                <a:sym typeface="Helvetica"/>
              </a:defRPr>
            </a:lvl1pPr>
          </a:lstStyle>
          <a:p>
            <a:pPr/>
            <a:r>
              <a:t>BUILD</a:t>
            </a:r>
          </a:p>
        </p:txBody>
      </p:sp>
      <p:sp>
        <p:nvSpPr>
          <p:cNvPr id="48"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49" name="Slide Number"/>
          <p:cNvSpPr txBox="1"/>
          <p:nvPr>
            <p:ph type="sldNum" sz="quarter" idx="2"/>
          </p:nvPr>
        </p:nvSpPr>
        <p:spPr>
          <a:xfrm>
            <a:off x="12237013" y="11557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1_Cinder">
    <p:spTree>
      <p:nvGrpSpPr>
        <p:cNvPr id="1" name=""/>
        <p:cNvGrpSpPr/>
        <p:nvPr/>
      </p:nvGrpSpPr>
      <p:grpSpPr>
        <a:xfrm>
          <a:off x="0" y="0"/>
          <a:ext cx="0" cy="0"/>
          <a:chOff x="0" y="0"/>
          <a:chExt cx="0" cy="0"/>
        </a:xfrm>
      </p:grpSpPr>
      <p:sp>
        <p:nvSpPr>
          <p:cNvPr id="480" name="Strategy and positioning immersive branding…"/>
          <p:cNvSpPr txBox="1"/>
          <p:nvPr>
            <p:ph type="body" sz="quarter" idx="21"/>
          </p:nvPr>
        </p:nvSpPr>
        <p:spPr>
          <a:xfrm>
            <a:off x="3143250" y="5537200"/>
            <a:ext cx="16205200"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Strategy and positioning immersive branding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Naming and verbal identity design tours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Architecture marketing the complex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Innovative brand platform customer service</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Building products brands and experiences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Today and tomorrow market services</a:t>
            </a:r>
          </a:p>
        </p:txBody>
      </p:sp>
      <p:sp>
        <p:nvSpPr>
          <p:cNvPr id="481" name="SHARE"/>
          <p:cNvSpPr txBox="1"/>
          <p:nvPr>
            <p:ph type="body" sz="quarter" idx="22"/>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SHARE</a:t>
            </a:r>
          </a:p>
        </p:txBody>
      </p:sp>
      <p:sp>
        <p:nvSpPr>
          <p:cNvPr id="48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1_Iron">
    <p:bg>
      <p:bgPr>
        <a:solidFill>
          <a:srgbClr val="424242"/>
        </a:solidFill>
      </p:bgPr>
    </p:bg>
    <p:spTree>
      <p:nvGrpSpPr>
        <p:cNvPr id="1" name=""/>
        <p:cNvGrpSpPr/>
        <p:nvPr/>
      </p:nvGrpSpPr>
      <p:grpSpPr>
        <a:xfrm>
          <a:off x="0" y="0"/>
          <a:ext cx="0" cy="0"/>
          <a:chOff x="0" y="0"/>
          <a:chExt cx="0" cy="0"/>
        </a:xfrm>
      </p:grpSpPr>
      <p:sp>
        <p:nvSpPr>
          <p:cNvPr id="489" name="Strategy and positioning immersive branding…"/>
          <p:cNvSpPr txBox="1"/>
          <p:nvPr/>
        </p:nvSpPr>
        <p:spPr>
          <a:xfrm>
            <a:off x="3143250" y="5537200"/>
            <a:ext cx="16205200" cy="368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61473" indent="-561473" algn="l" defTabSz="821531">
              <a:lnSpc>
                <a:spcPct val="80000"/>
              </a:lnSpc>
              <a:buSzPct val="75000"/>
              <a:buChar char="•"/>
              <a:defRPr b="0" cap="none" spc="0" sz="4800"/>
            </a:pPr>
            <a:r>
              <a:t>Strategy and positioning immersive branding</a:t>
            </a:r>
          </a:p>
          <a:p>
            <a:pPr marL="561473" indent="-561473" algn="l" defTabSz="821531">
              <a:lnSpc>
                <a:spcPct val="80000"/>
              </a:lnSpc>
              <a:buSzPct val="75000"/>
              <a:buChar char="•"/>
              <a:defRPr b="0" cap="none" spc="0" sz="4800"/>
            </a:pPr>
            <a:r>
              <a:t>Naming and verbal identity design tours</a:t>
            </a:r>
          </a:p>
          <a:p>
            <a:pPr marL="561473" indent="-561473" algn="l" defTabSz="821531">
              <a:lnSpc>
                <a:spcPct val="80000"/>
              </a:lnSpc>
              <a:buSzPct val="75000"/>
              <a:buChar char="•"/>
              <a:defRPr b="0" cap="none" spc="0" sz="4800"/>
            </a:pPr>
            <a:r>
              <a:t>Architecture marketing the complex </a:t>
            </a:r>
          </a:p>
          <a:p>
            <a:pPr marL="561473" indent="-561473" algn="l" defTabSz="821531">
              <a:lnSpc>
                <a:spcPct val="80000"/>
              </a:lnSpc>
              <a:buSzPct val="75000"/>
              <a:buChar char="•"/>
              <a:defRPr b="0" cap="none" spc="0" sz="4800"/>
            </a:pPr>
            <a:r>
              <a:t>Innovative brand platform customer service</a:t>
            </a:r>
          </a:p>
          <a:p>
            <a:pPr marL="561473" indent="-561473" algn="l" defTabSz="821531">
              <a:lnSpc>
                <a:spcPct val="80000"/>
              </a:lnSpc>
              <a:buSzPct val="75000"/>
              <a:buChar char="•"/>
              <a:defRPr b="0" cap="none" spc="0" sz="4800"/>
            </a:pPr>
            <a:r>
              <a:t>Building products brands and experiences  </a:t>
            </a:r>
          </a:p>
          <a:p>
            <a:pPr marL="561473" indent="-561473" algn="l" defTabSz="821531">
              <a:lnSpc>
                <a:spcPct val="80000"/>
              </a:lnSpc>
              <a:buSzPct val="75000"/>
              <a:buChar char="•"/>
              <a:defRPr b="0" cap="none" spc="0" sz="4800"/>
            </a:pPr>
            <a:r>
              <a:t>Today and tomorrow market services</a:t>
            </a:r>
          </a:p>
        </p:txBody>
      </p:sp>
      <p:sp>
        <p:nvSpPr>
          <p:cNvPr id="490" name="SHARE"/>
          <p:cNvSpPr txBox="1"/>
          <p:nvPr>
            <p:ph type="body" sz="quarter" idx="21"/>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SHARE</a:t>
            </a:r>
          </a:p>
        </p:txBody>
      </p:sp>
      <p:sp>
        <p:nvSpPr>
          <p:cNvPr id="49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1_Smoke">
    <p:bg>
      <p:bgPr>
        <a:solidFill>
          <a:srgbClr val="EFF1F3"/>
        </a:solidFill>
      </p:bgPr>
    </p:bg>
    <p:spTree>
      <p:nvGrpSpPr>
        <p:cNvPr id="1" name=""/>
        <p:cNvGrpSpPr/>
        <p:nvPr/>
      </p:nvGrpSpPr>
      <p:grpSpPr>
        <a:xfrm>
          <a:off x="0" y="0"/>
          <a:ext cx="0" cy="0"/>
          <a:chOff x="0" y="0"/>
          <a:chExt cx="0" cy="0"/>
        </a:xfrm>
      </p:grpSpPr>
      <p:sp>
        <p:nvSpPr>
          <p:cNvPr id="498" name="Strategy and positioning immersive branding…"/>
          <p:cNvSpPr txBox="1"/>
          <p:nvPr>
            <p:ph type="body" sz="quarter" idx="21"/>
          </p:nvPr>
        </p:nvSpPr>
        <p:spPr>
          <a:xfrm>
            <a:off x="3143250" y="5537200"/>
            <a:ext cx="16205200"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424242"/>
                </a:solidFill>
                <a:latin typeface="Helvetica"/>
                <a:ea typeface="Helvetica"/>
                <a:cs typeface="Helvetica"/>
                <a:sym typeface="Helvetica"/>
              </a:defRPr>
            </a:pPr>
            <a:r>
              <a:t>Strategy and positioning immersive branding</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Naming and verbal identity design tours</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Architecture marketing the complex </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Innovative brand platform customer service</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Building products brands and experiences  </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Today and tomorrow market services</a:t>
            </a:r>
          </a:p>
        </p:txBody>
      </p:sp>
      <p:sp>
        <p:nvSpPr>
          <p:cNvPr id="499" name="SHARE"/>
          <p:cNvSpPr txBox="1"/>
          <p:nvPr>
            <p:ph type="body" sz="quarter" idx="22"/>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SHARE</a:t>
            </a:r>
          </a:p>
        </p:txBody>
      </p:sp>
      <p:sp>
        <p:nvSpPr>
          <p:cNvPr id="50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1_Charcoal">
    <p:bg>
      <p:bgPr>
        <a:solidFill>
          <a:srgbClr val="1C1C1C"/>
        </a:solidFill>
      </p:bgPr>
    </p:bg>
    <p:spTree>
      <p:nvGrpSpPr>
        <p:cNvPr id="1" name=""/>
        <p:cNvGrpSpPr/>
        <p:nvPr/>
      </p:nvGrpSpPr>
      <p:grpSpPr>
        <a:xfrm>
          <a:off x="0" y="0"/>
          <a:ext cx="0" cy="0"/>
          <a:chOff x="0" y="0"/>
          <a:chExt cx="0" cy="0"/>
        </a:xfrm>
      </p:grpSpPr>
      <p:sp>
        <p:nvSpPr>
          <p:cNvPr id="507" name="Strategy and positioning immersive branding…"/>
          <p:cNvSpPr txBox="1"/>
          <p:nvPr/>
        </p:nvSpPr>
        <p:spPr>
          <a:xfrm>
            <a:off x="3143250" y="5537200"/>
            <a:ext cx="16205200" cy="368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61473" indent="-561473" algn="l" defTabSz="821531">
              <a:lnSpc>
                <a:spcPct val="80000"/>
              </a:lnSpc>
              <a:buSzPct val="75000"/>
              <a:buChar char="•"/>
              <a:defRPr b="0" cap="none" spc="0" sz="4800"/>
            </a:pPr>
            <a:r>
              <a:t>Strategy and positioning immersive branding</a:t>
            </a:r>
          </a:p>
          <a:p>
            <a:pPr marL="561473" indent="-561473" algn="l" defTabSz="821531">
              <a:lnSpc>
                <a:spcPct val="80000"/>
              </a:lnSpc>
              <a:buSzPct val="75000"/>
              <a:buChar char="•"/>
              <a:defRPr b="0" cap="none" spc="0" sz="4800"/>
            </a:pPr>
            <a:r>
              <a:t>Naming and verbal identity design tours</a:t>
            </a:r>
          </a:p>
          <a:p>
            <a:pPr marL="561473" indent="-561473" algn="l" defTabSz="821531">
              <a:lnSpc>
                <a:spcPct val="80000"/>
              </a:lnSpc>
              <a:buSzPct val="75000"/>
              <a:buChar char="•"/>
              <a:defRPr b="0" cap="none" spc="0" sz="4800"/>
            </a:pPr>
            <a:r>
              <a:t>Architecture marketing the complex </a:t>
            </a:r>
          </a:p>
          <a:p>
            <a:pPr marL="561473" indent="-561473" algn="l" defTabSz="821531">
              <a:lnSpc>
                <a:spcPct val="80000"/>
              </a:lnSpc>
              <a:buSzPct val="75000"/>
              <a:buChar char="•"/>
              <a:defRPr b="0" cap="none" spc="0" sz="4800"/>
            </a:pPr>
            <a:r>
              <a:t>Innovative brand platform customer service</a:t>
            </a:r>
          </a:p>
          <a:p>
            <a:pPr marL="561473" indent="-561473" algn="l" defTabSz="821531">
              <a:lnSpc>
                <a:spcPct val="80000"/>
              </a:lnSpc>
              <a:buSzPct val="75000"/>
              <a:buChar char="•"/>
              <a:defRPr b="0" cap="none" spc="0" sz="4800"/>
            </a:pPr>
            <a:r>
              <a:t>Building products brands and experiences  </a:t>
            </a:r>
          </a:p>
          <a:p>
            <a:pPr marL="561473" indent="-561473" algn="l" defTabSz="821531">
              <a:lnSpc>
                <a:spcPct val="80000"/>
              </a:lnSpc>
              <a:buSzPct val="75000"/>
              <a:buChar char="•"/>
              <a:defRPr b="0" cap="none" spc="0" sz="4800"/>
            </a:pPr>
            <a:r>
              <a:t>Today and tomorrow market services</a:t>
            </a:r>
          </a:p>
        </p:txBody>
      </p:sp>
      <p:sp>
        <p:nvSpPr>
          <p:cNvPr id="508" name="SHARE"/>
          <p:cNvSpPr txBox="1"/>
          <p:nvPr>
            <p:ph type="body" sz="quarter" idx="21"/>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SHARE</a:t>
            </a:r>
          </a:p>
        </p:txBody>
      </p:sp>
      <p:sp>
        <p:nvSpPr>
          <p:cNvPr id="50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2_Cinder">
    <p:spTree>
      <p:nvGrpSpPr>
        <p:cNvPr id="1" name=""/>
        <p:cNvGrpSpPr/>
        <p:nvPr/>
      </p:nvGrpSpPr>
      <p:grpSpPr>
        <a:xfrm>
          <a:off x="0" y="0"/>
          <a:ext cx="0" cy="0"/>
          <a:chOff x="0" y="0"/>
          <a:chExt cx="0" cy="0"/>
        </a:xfrm>
      </p:grpSpPr>
      <p:sp>
        <p:nvSpPr>
          <p:cNvPr id="516" name="Leading Experts…"/>
          <p:cNvSpPr txBox="1"/>
          <p:nvPr>
            <p:ph type="body" sz="quarter" idx="21"/>
          </p:nvPr>
        </p:nvSpPr>
        <p:spPr>
          <a:xfrm>
            <a:off x="314325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Leading Experts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Defining Entrepreneurs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Thinking and Learning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Products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Brands and Experiences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Featured Marketing</a:t>
            </a:r>
          </a:p>
        </p:txBody>
      </p:sp>
      <p:sp>
        <p:nvSpPr>
          <p:cNvPr id="517" name="Create Deeper Brands…"/>
          <p:cNvSpPr txBox="1"/>
          <p:nvPr>
            <p:ph type="body" sz="quarter" idx="22"/>
          </p:nvPr>
        </p:nvSpPr>
        <p:spPr>
          <a:xfrm>
            <a:off x="1254760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Create Deeper Brands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Stand for Something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Louder Than Words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Making You Happy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Abstract Thinking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Immerse Yourself  </a:t>
            </a:r>
          </a:p>
        </p:txBody>
      </p:sp>
      <p:sp>
        <p:nvSpPr>
          <p:cNvPr id="518" name="History"/>
          <p:cNvSpPr txBox="1"/>
          <p:nvPr>
            <p:ph type="body" sz="quarter" idx="23"/>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History</a:t>
            </a:r>
          </a:p>
        </p:txBody>
      </p:sp>
      <p:sp>
        <p:nvSpPr>
          <p:cNvPr id="51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2_Iron">
    <p:bg>
      <p:bgPr>
        <a:solidFill>
          <a:srgbClr val="424242"/>
        </a:solidFill>
      </p:bgPr>
    </p:bg>
    <p:spTree>
      <p:nvGrpSpPr>
        <p:cNvPr id="1" name=""/>
        <p:cNvGrpSpPr/>
        <p:nvPr/>
      </p:nvGrpSpPr>
      <p:grpSpPr>
        <a:xfrm>
          <a:off x="0" y="0"/>
          <a:ext cx="0" cy="0"/>
          <a:chOff x="0" y="0"/>
          <a:chExt cx="0" cy="0"/>
        </a:xfrm>
      </p:grpSpPr>
      <p:sp>
        <p:nvSpPr>
          <p:cNvPr id="526" name="Leading Experts…"/>
          <p:cNvSpPr txBox="1"/>
          <p:nvPr>
            <p:ph type="body" sz="quarter" idx="21"/>
          </p:nvPr>
        </p:nvSpPr>
        <p:spPr>
          <a:xfrm>
            <a:off x="314325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Leading Experts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Defining Entrepreneurs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Thinking and Learning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Products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Brands and Experiences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Featured Marketing</a:t>
            </a:r>
          </a:p>
        </p:txBody>
      </p:sp>
      <p:sp>
        <p:nvSpPr>
          <p:cNvPr id="527" name="Create Deeper Brands…"/>
          <p:cNvSpPr txBox="1"/>
          <p:nvPr>
            <p:ph type="body" sz="quarter" idx="22"/>
          </p:nvPr>
        </p:nvSpPr>
        <p:spPr>
          <a:xfrm>
            <a:off x="1254760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Create Deeper Brands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Stand for Something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Louder Than Words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Making You Happy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Abstract Thinking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Immerse Yourself  </a:t>
            </a:r>
          </a:p>
        </p:txBody>
      </p:sp>
      <p:sp>
        <p:nvSpPr>
          <p:cNvPr id="528" name="History"/>
          <p:cNvSpPr txBox="1"/>
          <p:nvPr>
            <p:ph type="body" sz="quarter" idx="23"/>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History</a:t>
            </a:r>
          </a:p>
        </p:txBody>
      </p:sp>
      <p:sp>
        <p:nvSpPr>
          <p:cNvPr id="52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2_Smoke">
    <p:bg>
      <p:bgPr>
        <a:solidFill>
          <a:srgbClr val="EFF1F3"/>
        </a:solidFill>
      </p:bgPr>
    </p:bg>
    <p:spTree>
      <p:nvGrpSpPr>
        <p:cNvPr id="1" name=""/>
        <p:cNvGrpSpPr/>
        <p:nvPr/>
      </p:nvGrpSpPr>
      <p:grpSpPr>
        <a:xfrm>
          <a:off x="0" y="0"/>
          <a:ext cx="0" cy="0"/>
          <a:chOff x="0" y="0"/>
          <a:chExt cx="0" cy="0"/>
        </a:xfrm>
      </p:grpSpPr>
      <p:sp>
        <p:nvSpPr>
          <p:cNvPr id="536" name="Leading Experts…"/>
          <p:cNvSpPr txBox="1"/>
          <p:nvPr>
            <p:ph type="body" sz="quarter" idx="21"/>
          </p:nvPr>
        </p:nvSpPr>
        <p:spPr>
          <a:xfrm>
            <a:off x="314325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424242"/>
                </a:solidFill>
                <a:latin typeface="Helvetica"/>
                <a:ea typeface="Helvetica"/>
                <a:cs typeface="Helvetica"/>
                <a:sym typeface="Helvetica"/>
              </a:defRPr>
            </a:pPr>
            <a:r>
              <a:t>Leading Experts</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Defining Entrepreneurs  </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Thinking and Learning</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Digital Products</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Brands and Experiences </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Featured Marketing</a:t>
            </a:r>
          </a:p>
        </p:txBody>
      </p:sp>
      <p:sp>
        <p:nvSpPr>
          <p:cNvPr id="537" name="Create Deeper Brands…"/>
          <p:cNvSpPr txBox="1"/>
          <p:nvPr>
            <p:ph type="body" sz="quarter" idx="22"/>
          </p:nvPr>
        </p:nvSpPr>
        <p:spPr>
          <a:xfrm>
            <a:off x="1254760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424242"/>
                </a:solidFill>
                <a:latin typeface="Helvetica"/>
                <a:ea typeface="Helvetica"/>
                <a:cs typeface="Helvetica"/>
                <a:sym typeface="Helvetica"/>
              </a:defRPr>
            </a:pPr>
            <a:r>
              <a:t>Create Deeper Brands</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Stand for Something</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Louder Than Words</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Making You Happy </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Digital Abstract Thinking</a:t>
            </a:r>
          </a:p>
          <a:p>
            <a:pPr marL="561473" indent="-561473" defTabSz="821531">
              <a:lnSpc>
                <a:spcPct val="80000"/>
              </a:lnSpc>
              <a:spcBef>
                <a:spcPts val="0"/>
              </a:spcBef>
              <a:defRPr sz="4800">
                <a:solidFill>
                  <a:srgbClr val="424242"/>
                </a:solidFill>
                <a:latin typeface="Helvetica"/>
                <a:ea typeface="Helvetica"/>
                <a:cs typeface="Helvetica"/>
                <a:sym typeface="Helvetica"/>
              </a:defRPr>
            </a:pPr>
            <a:r>
              <a:t>Immerse Yourself  </a:t>
            </a:r>
          </a:p>
        </p:txBody>
      </p:sp>
      <p:sp>
        <p:nvSpPr>
          <p:cNvPr id="538" name="History"/>
          <p:cNvSpPr txBox="1"/>
          <p:nvPr/>
        </p:nvSpPr>
        <p:spPr>
          <a:xfrm>
            <a:off x="3132163" y="1511299"/>
            <a:ext cx="18106973"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pc="1100" sz="22000">
                <a:solidFill>
                  <a:srgbClr val="424242"/>
                </a:solidFill>
              </a:defRPr>
            </a:lvl1pPr>
          </a:lstStyle>
          <a:p>
            <a:pPr/>
            <a:r>
              <a:t>History</a:t>
            </a:r>
          </a:p>
        </p:txBody>
      </p:sp>
      <p:sp>
        <p:nvSpPr>
          <p:cNvPr id="53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Col-02_Charcoal">
    <p:bg>
      <p:bgPr>
        <a:solidFill>
          <a:srgbClr val="1C1C1C"/>
        </a:solidFill>
      </p:bgPr>
    </p:bg>
    <p:spTree>
      <p:nvGrpSpPr>
        <p:cNvPr id="1" name=""/>
        <p:cNvGrpSpPr/>
        <p:nvPr/>
      </p:nvGrpSpPr>
      <p:grpSpPr>
        <a:xfrm>
          <a:off x="0" y="0"/>
          <a:ext cx="0" cy="0"/>
          <a:chOff x="0" y="0"/>
          <a:chExt cx="0" cy="0"/>
        </a:xfrm>
      </p:grpSpPr>
      <p:sp>
        <p:nvSpPr>
          <p:cNvPr id="546" name="Leading Experts…"/>
          <p:cNvSpPr txBox="1"/>
          <p:nvPr>
            <p:ph type="body" sz="quarter" idx="21"/>
          </p:nvPr>
        </p:nvSpPr>
        <p:spPr>
          <a:xfrm>
            <a:off x="314325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Leading Experts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Defining Entrepreneurs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Thinking and Learning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Products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Brands and Experiences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Featured Marketing</a:t>
            </a:r>
          </a:p>
        </p:txBody>
      </p:sp>
      <p:sp>
        <p:nvSpPr>
          <p:cNvPr id="547" name="Create Deeper Brands…"/>
          <p:cNvSpPr txBox="1"/>
          <p:nvPr>
            <p:ph type="body" sz="quarter" idx="22"/>
          </p:nvPr>
        </p:nvSpPr>
        <p:spPr>
          <a:xfrm>
            <a:off x="12547600" y="5537200"/>
            <a:ext cx="8723462" cy="3683001"/>
          </a:xfrm>
          <a:prstGeom prst="rect">
            <a:avLst/>
          </a:prstGeom>
        </p:spPr>
        <p:txBody>
          <a:bodyPr lIns="0" tIns="0" rIns="0" bIns="0" anchor="t">
            <a:spAutoFit/>
          </a:bodyPr>
          <a:lstStyle/>
          <a:p>
            <a:pPr marL="561473" indent="-561473" defTabSz="821531">
              <a:lnSpc>
                <a:spcPct val="80000"/>
              </a:lnSpc>
              <a:spcBef>
                <a:spcPts val="0"/>
              </a:spcBef>
              <a:defRPr sz="4800">
                <a:solidFill>
                  <a:srgbClr val="EFF1F3"/>
                </a:solidFill>
                <a:latin typeface="Helvetica"/>
                <a:ea typeface="Helvetica"/>
                <a:cs typeface="Helvetica"/>
                <a:sym typeface="Helvetica"/>
              </a:defRPr>
            </a:pPr>
            <a:r>
              <a:t>Create Deeper Brands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Stand for Something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Louder Than Words</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Making You Happy </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Digital Abstract Thinking</a:t>
            </a:r>
          </a:p>
          <a:p>
            <a:pPr marL="561473" indent="-561473" defTabSz="821531">
              <a:lnSpc>
                <a:spcPct val="80000"/>
              </a:lnSpc>
              <a:spcBef>
                <a:spcPts val="0"/>
              </a:spcBef>
              <a:defRPr sz="4800">
                <a:solidFill>
                  <a:srgbClr val="EFF1F3"/>
                </a:solidFill>
                <a:latin typeface="Helvetica"/>
                <a:ea typeface="Helvetica"/>
                <a:cs typeface="Helvetica"/>
                <a:sym typeface="Helvetica"/>
              </a:defRPr>
            </a:pPr>
            <a:r>
              <a:t>Immerse Yourself  </a:t>
            </a:r>
          </a:p>
        </p:txBody>
      </p:sp>
      <p:sp>
        <p:nvSpPr>
          <p:cNvPr id="548" name="History"/>
          <p:cNvSpPr txBox="1"/>
          <p:nvPr/>
        </p:nvSpPr>
        <p:spPr>
          <a:xfrm>
            <a:off x="3132163" y="1511299"/>
            <a:ext cx="18106973"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pc="1100" sz="22000"/>
            </a:lvl1pPr>
          </a:lstStyle>
          <a:p>
            <a:pPr/>
            <a:r>
              <a:t>History</a:t>
            </a:r>
          </a:p>
        </p:txBody>
      </p:sp>
      <p:sp>
        <p:nvSpPr>
          <p:cNvPr id="54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1_Cinder">
    <p:spTree>
      <p:nvGrpSpPr>
        <p:cNvPr id="1" name=""/>
        <p:cNvGrpSpPr/>
        <p:nvPr/>
      </p:nvGrpSpPr>
      <p:grpSpPr>
        <a:xfrm>
          <a:off x="0" y="0"/>
          <a:ext cx="0" cy="0"/>
          <a:chOff x="0" y="0"/>
          <a:chExt cx="0" cy="0"/>
        </a:xfrm>
      </p:grpSpPr>
      <p:sp>
        <p:nvSpPr>
          <p:cNvPr id="556" name="Two before narrow not relied how except moment myself dejection assurance mrs led certainly so…"/>
          <p:cNvSpPr txBox="1"/>
          <p:nvPr/>
        </p:nvSpPr>
        <p:spPr>
          <a:xfrm>
            <a:off x="3143250" y="5537200"/>
            <a:ext cx="16208971" cy="368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821531">
              <a:lnSpc>
                <a:spcPct val="80000"/>
              </a:lnSpc>
              <a:defRPr b="0" cap="none" spc="0" sz="4800"/>
            </a:pPr>
            <a:r>
              <a:t>Two before narrow not relied how except moment myself dejection assurance mrs led certainly so</a:t>
            </a:r>
          </a:p>
          <a:p>
            <a:pPr algn="l" defTabSz="821531">
              <a:lnSpc>
                <a:spcPct val="80000"/>
              </a:lnSpc>
              <a:defRPr b="0" cap="none" spc="0" sz="4800"/>
            </a:pPr>
            <a:r>
              <a:t>gate at no only none open betrayed at properly it</a:t>
            </a:r>
            <a:br/>
            <a:r>
              <a:t>of graceful on dinner abroad am depart he turned hearts as me wished therefore allowance too perfectly gentleman supposing man his now</a:t>
            </a:r>
          </a:p>
        </p:txBody>
      </p:sp>
      <p:sp>
        <p:nvSpPr>
          <p:cNvPr id="557" name="Reward"/>
          <p:cNvSpPr txBox="1"/>
          <p:nvPr/>
        </p:nvSpPr>
        <p:spPr>
          <a:xfrm>
            <a:off x="3132163" y="1511299"/>
            <a:ext cx="18106973"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pc="1100" sz="22000">
                <a:solidFill>
                  <a:srgbClr val="FAD902"/>
                </a:solidFill>
              </a:defRPr>
            </a:lvl1pPr>
          </a:lstStyle>
          <a:p>
            <a:pPr/>
            <a:r>
              <a:t>Reward</a:t>
            </a:r>
          </a:p>
        </p:txBody>
      </p:sp>
      <p:sp>
        <p:nvSpPr>
          <p:cNvPr id="55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1_Iron">
    <p:bg>
      <p:bgPr>
        <a:solidFill>
          <a:srgbClr val="424242"/>
        </a:solidFill>
      </p:bgPr>
    </p:bg>
    <p:spTree>
      <p:nvGrpSpPr>
        <p:cNvPr id="1" name=""/>
        <p:cNvGrpSpPr/>
        <p:nvPr/>
      </p:nvGrpSpPr>
      <p:grpSpPr>
        <a:xfrm>
          <a:off x="0" y="0"/>
          <a:ext cx="0" cy="0"/>
          <a:chOff x="0" y="0"/>
          <a:chExt cx="0" cy="0"/>
        </a:xfrm>
      </p:grpSpPr>
      <p:sp>
        <p:nvSpPr>
          <p:cNvPr id="565" name="Two before narrow not relied how except moment myself dejection assurance mrs led certainly so…"/>
          <p:cNvSpPr txBox="1"/>
          <p:nvPr>
            <p:ph type="body" sz="quarter" idx="21"/>
          </p:nvPr>
        </p:nvSpPr>
        <p:spPr>
          <a:xfrm>
            <a:off x="3143250" y="5537200"/>
            <a:ext cx="16208971" cy="3683001"/>
          </a:xfrm>
          <a:prstGeom prst="rect">
            <a:avLst/>
          </a:prstGeom>
        </p:spPr>
        <p:txBody>
          <a:bodyPr lIns="0" tIns="0" rIns="0" bIns="0" anchor="t">
            <a:spAutoFit/>
          </a:bodyPr>
          <a:lstStyle/>
          <a:p>
            <a:pPr marL="0" indent="0" defTabSz="821531">
              <a:lnSpc>
                <a:spcPct val="80000"/>
              </a:lnSpc>
              <a:spcBef>
                <a:spcPts val="0"/>
              </a:spcBef>
              <a:buSzTx/>
              <a:buNone/>
              <a:defRPr sz="4800">
                <a:solidFill>
                  <a:srgbClr val="EFF1F3"/>
                </a:solidFill>
                <a:latin typeface="Helvetica"/>
                <a:ea typeface="Helvetica"/>
                <a:cs typeface="Helvetica"/>
                <a:sym typeface="Helvetica"/>
              </a:defRPr>
            </a:pPr>
            <a:r>
              <a:t>Two before narrow not relied how except moment myself dejection assurance mrs led certainly so</a:t>
            </a:r>
          </a:p>
          <a:p>
            <a:pPr marL="0" indent="0" defTabSz="821531">
              <a:lnSpc>
                <a:spcPct val="80000"/>
              </a:lnSpc>
              <a:spcBef>
                <a:spcPts val="0"/>
              </a:spcBef>
              <a:buSzTx/>
              <a:buNone/>
              <a:defRPr sz="4800">
                <a:solidFill>
                  <a:srgbClr val="EFF1F3"/>
                </a:solidFill>
                <a:latin typeface="Helvetica"/>
                <a:ea typeface="Helvetica"/>
                <a:cs typeface="Helvetica"/>
                <a:sym typeface="Helvetica"/>
              </a:defRPr>
            </a:pPr>
            <a:r>
              <a:t>gate at no only none open betrayed at properly it</a:t>
            </a:r>
            <a:br/>
            <a:r>
              <a:t>of graceful on dinner abroad am depart he turned hearts as me wished therefore allowance too perfectly gentleman supposing man his now</a:t>
            </a:r>
          </a:p>
        </p:txBody>
      </p:sp>
      <p:sp>
        <p:nvSpPr>
          <p:cNvPr id="566" name="Reward"/>
          <p:cNvSpPr txBox="1"/>
          <p:nvPr>
            <p:ph type="body" sz="quarter" idx="22"/>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Reward</a:t>
            </a:r>
          </a:p>
        </p:txBody>
      </p:sp>
      <p:sp>
        <p:nvSpPr>
          <p:cNvPr id="56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_Cinder">
    <p:spTree>
      <p:nvGrpSpPr>
        <p:cNvPr id="1" name=""/>
        <p:cNvGrpSpPr/>
        <p:nvPr/>
      </p:nvGrpSpPr>
      <p:grpSpPr>
        <a:xfrm>
          <a:off x="0" y="0"/>
          <a:ext cx="0" cy="0"/>
          <a:chOff x="0" y="0"/>
          <a:chExt cx="0" cy="0"/>
        </a:xfrm>
      </p:grpSpPr>
      <p:sp>
        <p:nvSpPr>
          <p:cNvPr id="56" name="Leading experts"/>
          <p:cNvSpPr txBox="1"/>
          <p:nvPr>
            <p:ph type="body" sz="half" idx="21"/>
          </p:nvPr>
        </p:nvSpPr>
        <p:spPr>
          <a:xfrm>
            <a:off x="3153742" y="3789679"/>
            <a:ext cx="18076516" cy="6136641"/>
          </a:xfrm>
          <a:prstGeom prst="rect">
            <a:avLst/>
          </a:prstGeom>
        </p:spPr>
        <p:txBody>
          <a:bodyPr>
            <a:spAutoFit/>
          </a:bodyPr>
          <a:lstStyle>
            <a:lvl1pPr marL="0" indent="0" algn="ctr">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Leading experts</a:t>
            </a:r>
          </a:p>
        </p:txBody>
      </p:sp>
      <p:sp>
        <p:nvSpPr>
          <p:cNvPr id="57"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5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1_Charcoal">
    <p:bg>
      <p:bgPr>
        <a:solidFill>
          <a:srgbClr val="1C1C1C"/>
        </a:solidFill>
      </p:bgPr>
    </p:bg>
    <p:spTree>
      <p:nvGrpSpPr>
        <p:cNvPr id="1" name=""/>
        <p:cNvGrpSpPr/>
        <p:nvPr/>
      </p:nvGrpSpPr>
      <p:grpSpPr>
        <a:xfrm>
          <a:off x="0" y="0"/>
          <a:ext cx="0" cy="0"/>
          <a:chOff x="0" y="0"/>
          <a:chExt cx="0" cy="0"/>
        </a:xfrm>
      </p:grpSpPr>
      <p:sp>
        <p:nvSpPr>
          <p:cNvPr id="574" name="Two before narrow not relied how except moment myself dejection assurance mrs led certainly so…"/>
          <p:cNvSpPr txBox="1"/>
          <p:nvPr>
            <p:ph type="body" sz="quarter" idx="21"/>
          </p:nvPr>
        </p:nvSpPr>
        <p:spPr>
          <a:xfrm>
            <a:off x="3143250" y="5537200"/>
            <a:ext cx="16208971" cy="3683001"/>
          </a:xfrm>
          <a:prstGeom prst="rect">
            <a:avLst/>
          </a:prstGeom>
        </p:spPr>
        <p:txBody>
          <a:bodyPr lIns="0" tIns="0" rIns="0" bIns="0" anchor="t">
            <a:spAutoFit/>
          </a:bodyPr>
          <a:lstStyle/>
          <a:p>
            <a:pPr marL="0" indent="0" defTabSz="821531">
              <a:lnSpc>
                <a:spcPct val="80000"/>
              </a:lnSpc>
              <a:spcBef>
                <a:spcPts val="0"/>
              </a:spcBef>
              <a:buSzTx/>
              <a:buNone/>
              <a:defRPr sz="4800">
                <a:solidFill>
                  <a:srgbClr val="EFF1F3"/>
                </a:solidFill>
                <a:latin typeface="Helvetica"/>
                <a:ea typeface="Helvetica"/>
                <a:cs typeface="Helvetica"/>
                <a:sym typeface="Helvetica"/>
              </a:defRPr>
            </a:pPr>
            <a:r>
              <a:t>Two before narrow not relied how except moment myself dejection assurance mrs led certainly so</a:t>
            </a:r>
          </a:p>
          <a:p>
            <a:pPr marL="0" indent="0" defTabSz="821531">
              <a:lnSpc>
                <a:spcPct val="80000"/>
              </a:lnSpc>
              <a:spcBef>
                <a:spcPts val="0"/>
              </a:spcBef>
              <a:buSzTx/>
              <a:buNone/>
              <a:defRPr sz="4800">
                <a:solidFill>
                  <a:srgbClr val="EFF1F3"/>
                </a:solidFill>
                <a:latin typeface="Helvetica"/>
                <a:ea typeface="Helvetica"/>
                <a:cs typeface="Helvetica"/>
                <a:sym typeface="Helvetica"/>
              </a:defRPr>
            </a:pPr>
            <a:r>
              <a:t>gate at no only none open betrayed at properly it</a:t>
            </a:r>
            <a:br/>
            <a:r>
              <a:t>of graceful on dinner abroad am depart he turned hearts as me wished therefore allowance too perfectly gentleman supposing man his now</a:t>
            </a:r>
          </a:p>
        </p:txBody>
      </p:sp>
      <p:sp>
        <p:nvSpPr>
          <p:cNvPr id="575" name="Reward"/>
          <p:cNvSpPr txBox="1"/>
          <p:nvPr>
            <p:ph type="body" sz="quarter" idx="22"/>
          </p:nvPr>
        </p:nvSpPr>
        <p:spPr>
          <a:xfrm>
            <a:off x="3132163" y="1511299"/>
            <a:ext cx="18106973"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Reward</a:t>
            </a:r>
          </a:p>
        </p:txBody>
      </p:sp>
      <p:sp>
        <p:nvSpPr>
          <p:cNvPr id="57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1_Smoke">
    <p:bg>
      <p:bgPr>
        <a:solidFill>
          <a:srgbClr val="EFF1F3"/>
        </a:solidFill>
      </p:bgPr>
    </p:bg>
    <p:spTree>
      <p:nvGrpSpPr>
        <p:cNvPr id="1" name=""/>
        <p:cNvGrpSpPr/>
        <p:nvPr/>
      </p:nvGrpSpPr>
      <p:grpSpPr>
        <a:xfrm>
          <a:off x="0" y="0"/>
          <a:ext cx="0" cy="0"/>
          <a:chOff x="0" y="0"/>
          <a:chExt cx="0" cy="0"/>
        </a:xfrm>
      </p:grpSpPr>
      <p:sp>
        <p:nvSpPr>
          <p:cNvPr id="583" name="Two before narrow not relied how except moment myself dejection assurance mrs led certainly so…"/>
          <p:cNvSpPr txBox="1"/>
          <p:nvPr>
            <p:ph type="body" sz="quarter" idx="21"/>
          </p:nvPr>
        </p:nvSpPr>
        <p:spPr>
          <a:xfrm>
            <a:off x="3143250" y="5537200"/>
            <a:ext cx="16208971" cy="3683001"/>
          </a:xfrm>
          <a:prstGeom prst="rect">
            <a:avLst/>
          </a:prstGeom>
        </p:spPr>
        <p:txBody>
          <a:bodyPr lIns="0" tIns="0" rIns="0" bIns="0" anchor="t">
            <a:spAutoFit/>
          </a:bodyPr>
          <a:lstStyle/>
          <a:p>
            <a:pPr marL="0" indent="0" defTabSz="821531">
              <a:lnSpc>
                <a:spcPct val="80000"/>
              </a:lnSpc>
              <a:spcBef>
                <a:spcPts val="0"/>
              </a:spcBef>
              <a:buSzTx/>
              <a:buNone/>
              <a:defRPr sz="4800">
                <a:solidFill>
                  <a:srgbClr val="424242"/>
                </a:solidFill>
                <a:latin typeface="Helvetica"/>
                <a:ea typeface="Helvetica"/>
                <a:cs typeface="Helvetica"/>
                <a:sym typeface="Helvetica"/>
              </a:defRPr>
            </a:pPr>
            <a:r>
              <a:t>Two before narrow not relied how except moment myself dejection assurance mrs led certainly so</a:t>
            </a:r>
          </a:p>
          <a:p>
            <a:pPr marL="0" indent="0" defTabSz="821531">
              <a:lnSpc>
                <a:spcPct val="80000"/>
              </a:lnSpc>
              <a:spcBef>
                <a:spcPts val="0"/>
              </a:spcBef>
              <a:buSzTx/>
              <a:buNone/>
              <a:defRPr sz="4800">
                <a:solidFill>
                  <a:srgbClr val="424242"/>
                </a:solidFill>
                <a:latin typeface="Helvetica"/>
                <a:ea typeface="Helvetica"/>
                <a:cs typeface="Helvetica"/>
                <a:sym typeface="Helvetica"/>
              </a:defRPr>
            </a:pPr>
            <a:r>
              <a:t>gate at no only none open betrayed at properly it</a:t>
            </a:r>
            <a:br/>
            <a:r>
              <a:t>of graceful on dinner abroad am depart he turned hearts as me wished therefore allowance too perfectly gentleman supposing man his now</a:t>
            </a:r>
          </a:p>
        </p:txBody>
      </p:sp>
      <p:sp>
        <p:nvSpPr>
          <p:cNvPr id="584" name="Reward"/>
          <p:cNvSpPr txBox="1"/>
          <p:nvPr>
            <p:ph type="body" sz="quarter" idx="22"/>
          </p:nvPr>
        </p:nvSpPr>
        <p:spPr>
          <a:xfrm>
            <a:off x="3132163" y="1508124"/>
            <a:ext cx="18106975" cy="3454401"/>
          </a:xfrm>
          <a:prstGeom prst="rect">
            <a:avLst/>
          </a:prstGeom>
        </p:spPr>
        <p:txBody>
          <a:bodyPr>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Reward</a:t>
            </a:r>
          </a:p>
        </p:txBody>
      </p:sp>
      <p:sp>
        <p:nvSpPr>
          <p:cNvPr id="58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2_Cinder">
    <p:spTree>
      <p:nvGrpSpPr>
        <p:cNvPr id="1" name=""/>
        <p:cNvGrpSpPr/>
        <p:nvPr/>
      </p:nvGrpSpPr>
      <p:grpSpPr>
        <a:xfrm>
          <a:off x="0" y="0"/>
          <a:ext cx="0" cy="0"/>
          <a:chOff x="0" y="0"/>
          <a:chExt cx="0" cy="0"/>
        </a:xfrm>
      </p:grpSpPr>
      <p:sp>
        <p:nvSpPr>
          <p:cNvPr id="59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593" name="A mad boxer shot a quick gloved jab to the jaw of his dizzy opponent the job requires extra pluck and zeal from every young wage earner jelly like above"/>
          <p:cNvSpPr txBox="1"/>
          <p:nvPr>
            <p:ph type="body" sz="quarter" idx="22"/>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594" name="DELIVER"/>
          <p:cNvSpPr txBox="1"/>
          <p:nvPr>
            <p:ph type="body" sz="quarter" idx="23"/>
          </p:nvPr>
        </p:nvSpPr>
        <p:spPr>
          <a:xfrm>
            <a:off x="3132163" y="1508124"/>
            <a:ext cx="18106975" cy="3454401"/>
          </a:xfrm>
          <a:prstGeom prst="rect">
            <a:avLst/>
          </a:prstGeom>
        </p:spPr>
        <p:txBody>
          <a:bodyPr>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DELIVER</a:t>
            </a:r>
          </a:p>
        </p:txBody>
      </p:sp>
      <p:sp>
        <p:nvSpPr>
          <p:cNvPr id="59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2__Iron">
    <p:bg>
      <p:bgPr>
        <a:solidFill>
          <a:srgbClr val="424242"/>
        </a:solidFill>
      </p:bgPr>
    </p:bg>
    <p:spTree>
      <p:nvGrpSpPr>
        <p:cNvPr id="1" name=""/>
        <p:cNvGrpSpPr/>
        <p:nvPr/>
      </p:nvGrpSpPr>
      <p:grpSpPr>
        <a:xfrm>
          <a:off x="0" y="0"/>
          <a:ext cx="0" cy="0"/>
          <a:chOff x="0" y="0"/>
          <a:chExt cx="0" cy="0"/>
        </a:xfrm>
      </p:grpSpPr>
      <p:sp>
        <p:nvSpPr>
          <p:cNvPr id="60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603" name="A mad boxer shot a quick gloved jab to the jaw of his dizzy opponent the job requires extra pluck and zeal from every young wage earner jelly like above"/>
          <p:cNvSpPr txBox="1"/>
          <p:nvPr>
            <p:ph type="body" sz="quarter" idx="22"/>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604" name="DELIVER"/>
          <p:cNvSpPr txBox="1"/>
          <p:nvPr>
            <p:ph type="body" sz="quarter" idx="23"/>
          </p:nvPr>
        </p:nvSpPr>
        <p:spPr>
          <a:xfrm>
            <a:off x="3132163" y="1508124"/>
            <a:ext cx="18106975"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DELIVER</a:t>
            </a:r>
          </a:p>
        </p:txBody>
      </p:sp>
      <p:sp>
        <p:nvSpPr>
          <p:cNvPr id="60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2_Smoke">
    <p:bg>
      <p:bgPr>
        <a:solidFill>
          <a:srgbClr val="EFF1F3"/>
        </a:solidFill>
      </p:bgPr>
    </p:bg>
    <p:spTree>
      <p:nvGrpSpPr>
        <p:cNvPr id="1" name=""/>
        <p:cNvGrpSpPr/>
        <p:nvPr/>
      </p:nvGrpSpPr>
      <p:grpSpPr>
        <a:xfrm>
          <a:off x="0" y="0"/>
          <a:ext cx="0" cy="0"/>
          <a:chOff x="0" y="0"/>
          <a:chExt cx="0" cy="0"/>
        </a:xfrm>
      </p:grpSpPr>
      <p:sp>
        <p:nvSpPr>
          <p:cNvPr id="61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613" name="A mad boxer shot a quick gloved jab to the jaw of his dizzy opponent the job requires extra pluck and zeal from every young wage earner jelly like above"/>
          <p:cNvSpPr txBox="1"/>
          <p:nvPr>
            <p:ph type="body" sz="quarter" idx="22"/>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solidFill>
                  <a:srgbClr val="424242"/>
                </a:solidFill>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614" name="DELIVER"/>
          <p:cNvSpPr txBox="1"/>
          <p:nvPr>
            <p:ph type="body" sz="quarter" idx="23"/>
          </p:nvPr>
        </p:nvSpPr>
        <p:spPr>
          <a:xfrm>
            <a:off x="3132163" y="1508124"/>
            <a:ext cx="18106975" cy="3454401"/>
          </a:xfrm>
          <a:prstGeom prst="rect">
            <a:avLst/>
          </a:prstGeom>
        </p:spPr>
        <p:txBody>
          <a:bodyPr>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DELIVER</a:t>
            </a:r>
          </a:p>
        </p:txBody>
      </p:sp>
      <p:sp>
        <p:nvSpPr>
          <p:cNvPr id="61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ol-02_Charcoal">
    <p:bg>
      <p:bgPr>
        <a:solidFill>
          <a:srgbClr val="1C1C1C"/>
        </a:solidFill>
      </p:bgPr>
    </p:bg>
    <p:spTree>
      <p:nvGrpSpPr>
        <p:cNvPr id="1" name=""/>
        <p:cNvGrpSpPr/>
        <p:nvPr/>
      </p:nvGrpSpPr>
      <p:grpSpPr>
        <a:xfrm>
          <a:off x="0" y="0"/>
          <a:ext cx="0" cy="0"/>
          <a:chOff x="0" y="0"/>
          <a:chExt cx="0" cy="0"/>
        </a:xfrm>
      </p:grpSpPr>
      <p:sp>
        <p:nvSpPr>
          <p:cNvPr id="622" name="Two before narrow not relied how except moment myself dejection assurance mrs led certainly so gate at no only none open betrayed at properly it of graceful"/>
          <p:cNvSpPr txBox="1"/>
          <p:nvPr>
            <p:ph type="body" sz="quarter" idx="21"/>
          </p:nvPr>
        </p:nvSpPr>
        <p:spPr>
          <a:xfrm>
            <a:off x="12541250" y="5541984"/>
            <a:ext cx="8710762" cy="368300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Two before narrow not relied how except moment myself dejection assurance mrs led certainly so gate at no only none open betrayed at properly it of graceful</a:t>
            </a:r>
          </a:p>
        </p:txBody>
      </p:sp>
      <p:sp>
        <p:nvSpPr>
          <p:cNvPr id="623" name="A mad boxer shot a quick gloved jab to the jaw of his dizzy opponent the job requires extra pluck and zeal from every young wage earner jelly like above"/>
          <p:cNvSpPr txBox="1"/>
          <p:nvPr>
            <p:ph type="body" sz="quarter" idx="22"/>
          </p:nvPr>
        </p:nvSpPr>
        <p:spPr>
          <a:xfrm>
            <a:off x="3143250" y="5541984"/>
            <a:ext cx="8710762" cy="3683001"/>
          </a:xfrm>
          <a:prstGeom prst="rect">
            <a:avLst/>
          </a:prstGeom>
        </p:spPr>
        <p:txBody>
          <a:bodyPr lIns="0" tIns="0" rIns="0" bIns="0" anchor="t">
            <a:spAutoFit/>
          </a:bodyPr>
          <a:lstStyle/>
          <a:p>
            <a:pPr marL="0" indent="0" defTabSz="821531">
              <a:lnSpc>
                <a:spcPct val="80000"/>
              </a:lnSpc>
              <a:spcBef>
                <a:spcPts val="0"/>
              </a:spcBef>
              <a:buSzTx/>
              <a:buNone/>
              <a:defRPr sz="4800">
                <a:latin typeface="Helvetica"/>
                <a:ea typeface="Helvetica"/>
                <a:cs typeface="Helvetica"/>
                <a:sym typeface="Helvetica"/>
              </a:defRPr>
            </a:pPr>
            <a:r>
              <a:t>A mad boxer shot a quick gloved jab to the jaw of his dizzy opponent the job requires extra pluck and</a:t>
            </a:r>
            <a:br/>
            <a:r>
              <a:t>zeal from every young wage earner jelly like above</a:t>
            </a:r>
          </a:p>
        </p:txBody>
      </p:sp>
      <p:sp>
        <p:nvSpPr>
          <p:cNvPr id="624" name="DELIVER"/>
          <p:cNvSpPr txBox="1"/>
          <p:nvPr>
            <p:ph type="body" sz="quarter" idx="23"/>
          </p:nvPr>
        </p:nvSpPr>
        <p:spPr>
          <a:xfrm>
            <a:off x="3132163" y="1508124"/>
            <a:ext cx="18106975" cy="3454401"/>
          </a:xfrm>
          <a:prstGeom prst="rect">
            <a:avLst/>
          </a:prstGeom>
        </p:spPr>
        <p:txBody>
          <a:bodyPr>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DELIVER</a:t>
            </a:r>
          </a:p>
        </p:txBody>
      </p:sp>
      <p:sp>
        <p:nvSpPr>
          <p:cNvPr id="62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Square_Cinder">
    <p:spTree>
      <p:nvGrpSpPr>
        <p:cNvPr id="1" name=""/>
        <p:cNvGrpSpPr/>
        <p:nvPr/>
      </p:nvGrpSpPr>
      <p:grpSpPr>
        <a:xfrm>
          <a:off x="0" y="0"/>
          <a:ext cx="0" cy="0"/>
          <a:chOff x="0" y="0"/>
          <a:chExt cx="0" cy="0"/>
        </a:xfrm>
      </p:grpSpPr>
      <p:sp>
        <p:nvSpPr>
          <p:cNvPr id="632"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633" name="A mad boxer shot a quick gloved jab to the jaw of his dizzy opponent the job requires extra pluck and zeal"/>
          <p:cNvSpPr txBox="1"/>
          <p:nvPr>
            <p:ph type="body" sz="quarter" idx="22"/>
          </p:nvPr>
        </p:nvSpPr>
        <p:spPr>
          <a:xfrm>
            <a:off x="12529356" y="7071677"/>
            <a:ext cx="9686430" cy="250444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A mad boxer shot a quick gloved jab to the jaw of his dizzy opponent the job requires extra pluck and zeal</a:t>
            </a:r>
          </a:p>
        </p:txBody>
      </p:sp>
      <p:sp>
        <p:nvSpPr>
          <p:cNvPr id="634" name="USER"/>
          <p:cNvSpPr txBox="1"/>
          <p:nvPr>
            <p:ph type="body" sz="quarter" idx="23"/>
          </p:nvPr>
        </p:nvSpPr>
        <p:spPr>
          <a:xfrm>
            <a:off x="12530970" y="3233102"/>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USER</a:t>
            </a:r>
          </a:p>
        </p:txBody>
      </p:sp>
      <p:sp>
        <p:nvSpPr>
          <p:cNvPr id="63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Square_Iron">
    <p:bg>
      <p:bgPr>
        <a:solidFill>
          <a:srgbClr val="424242"/>
        </a:solidFill>
      </p:bgPr>
    </p:bg>
    <p:spTree>
      <p:nvGrpSpPr>
        <p:cNvPr id="1" name=""/>
        <p:cNvGrpSpPr/>
        <p:nvPr/>
      </p:nvGrpSpPr>
      <p:grpSpPr>
        <a:xfrm>
          <a:off x="0" y="0"/>
          <a:ext cx="0" cy="0"/>
          <a:chOff x="0" y="0"/>
          <a:chExt cx="0" cy="0"/>
        </a:xfrm>
      </p:grpSpPr>
      <p:sp>
        <p:nvSpPr>
          <p:cNvPr id="642" name="A mad boxer shot a quick gloved jab to the jaw of his dizzy opponent the job requires extra pluck and zeal"/>
          <p:cNvSpPr txBox="1"/>
          <p:nvPr>
            <p:ph type="body" sz="quarter" idx="21"/>
          </p:nvPr>
        </p:nvSpPr>
        <p:spPr>
          <a:xfrm>
            <a:off x="12529356" y="7071677"/>
            <a:ext cx="9686430" cy="2504441"/>
          </a:xfrm>
          <a:prstGeom prst="rect">
            <a:avLst/>
          </a:prstGeom>
        </p:spPr>
        <p:txBody>
          <a:bodyPr lIns="0" tIns="0" rIns="0" bIns="0" anchor="t">
            <a:spAutoFit/>
          </a:bodyPr>
          <a:lstStyle>
            <a:lvl1pPr marL="0" indent="0" defTabSz="821531">
              <a:lnSpc>
                <a:spcPct val="80000"/>
              </a:lnSpc>
              <a:spcBef>
                <a:spcPts val="0"/>
              </a:spcBef>
              <a:buSzTx/>
              <a:buNone/>
              <a:defRPr sz="4800">
                <a:solidFill>
                  <a:srgbClr val="F0F1F3"/>
                </a:solidFill>
                <a:latin typeface="Helvetica"/>
                <a:ea typeface="Helvetica"/>
                <a:cs typeface="Helvetica"/>
                <a:sym typeface="Helvetica"/>
              </a:defRPr>
            </a:lvl1pPr>
          </a:lstStyle>
          <a:p>
            <a:pPr/>
            <a:r>
              <a:t>A mad boxer shot a quick gloved jab to the jaw of his dizzy opponent the job requires extra pluck and zeal</a:t>
            </a:r>
          </a:p>
        </p:txBody>
      </p:sp>
      <p:sp>
        <p:nvSpPr>
          <p:cNvPr id="643" name="USER"/>
          <p:cNvSpPr txBox="1"/>
          <p:nvPr>
            <p:ph type="body" sz="quarter" idx="22"/>
          </p:nvPr>
        </p:nvSpPr>
        <p:spPr>
          <a:xfrm>
            <a:off x="12530970" y="3233102"/>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USER</a:t>
            </a:r>
          </a:p>
        </p:txBody>
      </p:sp>
      <p:sp>
        <p:nvSpPr>
          <p:cNvPr id="644" name="Image"/>
          <p:cNvSpPr/>
          <p:nvPr>
            <p:ph type="pic" sz="half" idx="23"/>
          </p:nvPr>
        </p:nvSpPr>
        <p:spPr>
          <a:xfrm>
            <a:off x="2427135" y="2749550"/>
            <a:ext cx="8216901" cy="8216900"/>
          </a:xfrm>
          <a:prstGeom prst="rect">
            <a:avLst/>
          </a:prstGeom>
        </p:spPr>
        <p:txBody>
          <a:bodyPr lIns="91439" tIns="45719" rIns="91439" bIns="45719" anchor="t">
            <a:noAutofit/>
          </a:bodyPr>
          <a:lstStyle/>
          <a:p>
            <a:pPr/>
          </a:p>
        </p:txBody>
      </p:sp>
      <p:sp>
        <p:nvSpPr>
          <p:cNvPr id="64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Square_Smoke">
    <p:bg>
      <p:bgPr>
        <a:solidFill>
          <a:srgbClr val="EFF1F3"/>
        </a:solidFill>
      </p:bgPr>
    </p:bg>
    <p:spTree>
      <p:nvGrpSpPr>
        <p:cNvPr id="1" name=""/>
        <p:cNvGrpSpPr/>
        <p:nvPr/>
      </p:nvGrpSpPr>
      <p:grpSpPr>
        <a:xfrm>
          <a:off x="0" y="0"/>
          <a:ext cx="0" cy="0"/>
          <a:chOff x="0" y="0"/>
          <a:chExt cx="0" cy="0"/>
        </a:xfrm>
      </p:grpSpPr>
      <p:sp>
        <p:nvSpPr>
          <p:cNvPr id="652" name="A mad boxer shot a quick gloved jab to the jaw of his dizzy opponent the job requires extra pluck and zeal"/>
          <p:cNvSpPr txBox="1"/>
          <p:nvPr>
            <p:ph type="body" sz="quarter" idx="21"/>
          </p:nvPr>
        </p:nvSpPr>
        <p:spPr>
          <a:xfrm>
            <a:off x="12529356" y="7071677"/>
            <a:ext cx="9686430" cy="250444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A mad boxer shot a quick gloved jab to the jaw of his dizzy opponent the job requires extra pluck and zeal</a:t>
            </a:r>
          </a:p>
        </p:txBody>
      </p:sp>
      <p:sp>
        <p:nvSpPr>
          <p:cNvPr id="653" name="USER"/>
          <p:cNvSpPr txBox="1"/>
          <p:nvPr>
            <p:ph type="body" sz="quarter" idx="22"/>
          </p:nvPr>
        </p:nvSpPr>
        <p:spPr>
          <a:xfrm>
            <a:off x="12530970" y="3238500"/>
            <a:ext cx="12700001" cy="3454400"/>
          </a:xfrm>
          <a:prstGeom prst="rect">
            <a:avLst/>
          </a:prstGeom>
        </p:spPr>
        <p:txBody>
          <a:bodyPr anchor="t">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USER</a:t>
            </a:r>
          </a:p>
        </p:txBody>
      </p:sp>
      <p:sp>
        <p:nvSpPr>
          <p:cNvPr id="654" name="Image"/>
          <p:cNvSpPr/>
          <p:nvPr>
            <p:ph type="pic" sz="half" idx="23"/>
          </p:nvPr>
        </p:nvSpPr>
        <p:spPr>
          <a:xfrm>
            <a:off x="2427135" y="2749550"/>
            <a:ext cx="8216901" cy="8216900"/>
          </a:xfrm>
          <a:prstGeom prst="rect">
            <a:avLst/>
          </a:prstGeom>
        </p:spPr>
        <p:txBody>
          <a:bodyPr lIns="91439" tIns="45719" rIns="91439" bIns="45719" anchor="t">
            <a:noAutofit/>
          </a:bodyPr>
          <a:lstStyle/>
          <a:p>
            <a:pPr/>
          </a:p>
        </p:txBody>
      </p:sp>
      <p:sp>
        <p:nvSpPr>
          <p:cNvPr id="65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Square_Charcoal">
    <p:bg>
      <p:bgPr>
        <a:solidFill>
          <a:srgbClr val="1C1C1C"/>
        </a:solidFill>
      </p:bgPr>
    </p:bg>
    <p:spTree>
      <p:nvGrpSpPr>
        <p:cNvPr id="1" name=""/>
        <p:cNvGrpSpPr/>
        <p:nvPr/>
      </p:nvGrpSpPr>
      <p:grpSpPr>
        <a:xfrm>
          <a:off x="0" y="0"/>
          <a:ext cx="0" cy="0"/>
          <a:chOff x="0" y="0"/>
          <a:chExt cx="0" cy="0"/>
        </a:xfrm>
      </p:grpSpPr>
      <p:sp>
        <p:nvSpPr>
          <p:cNvPr id="662" name="Image"/>
          <p:cNvSpPr/>
          <p:nvPr>
            <p:ph type="pic" sz="half" idx="21"/>
          </p:nvPr>
        </p:nvSpPr>
        <p:spPr>
          <a:xfrm>
            <a:off x="2427135" y="2749550"/>
            <a:ext cx="8216901" cy="8216900"/>
          </a:xfrm>
          <a:prstGeom prst="rect">
            <a:avLst/>
          </a:prstGeom>
        </p:spPr>
        <p:txBody>
          <a:bodyPr lIns="91439" tIns="45719" rIns="91439" bIns="45719" anchor="t">
            <a:noAutofit/>
          </a:bodyPr>
          <a:lstStyle/>
          <a:p>
            <a:pPr/>
          </a:p>
        </p:txBody>
      </p:sp>
      <p:sp>
        <p:nvSpPr>
          <p:cNvPr id="663" name="A mad boxer shot a quick gloved jab to the jaw of his dizzy opponent the job requires extra pluck and zeal"/>
          <p:cNvSpPr txBox="1"/>
          <p:nvPr>
            <p:ph type="body" sz="quarter" idx="22"/>
          </p:nvPr>
        </p:nvSpPr>
        <p:spPr>
          <a:xfrm>
            <a:off x="12529356" y="7071677"/>
            <a:ext cx="9686430" cy="2504441"/>
          </a:xfrm>
          <a:prstGeom prst="rect">
            <a:avLst/>
          </a:prstGeom>
        </p:spPr>
        <p:txBody>
          <a:bodyPr lIns="0" tIns="0" rIns="0" bIns="0" anchor="t">
            <a:spAutoFit/>
          </a:bodyPr>
          <a:lstStyle>
            <a:lvl1pPr marL="0" indent="0" defTabSz="821531">
              <a:lnSpc>
                <a:spcPct val="80000"/>
              </a:lnSpc>
              <a:spcBef>
                <a:spcPts val="0"/>
              </a:spcBef>
              <a:buSzTx/>
              <a:buNone/>
              <a:defRPr sz="4800">
                <a:solidFill>
                  <a:srgbClr val="F0F1F3"/>
                </a:solidFill>
                <a:latin typeface="Helvetica"/>
                <a:ea typeface="Helvetica"/>
                <a:cs typeface="Helvetica"/>
                <a:sym typeface="Helvetica"/>
              </a:defRPr>
            </a:lvl1pPr>
          </a:lstStyle>
          <a:p>
            <a:pPr/>
            <a:r>
              <a:t>A mad boxer shot a quick gloved jab to the jaw of his dizzy opponent the job requires extra pluck and zeal</a:t>
            </a:r>
          </a:p>
        </p:txBody>
      </p:sp>
      <p:sp>
        <p:nvSpPr>
          <p:cNvPr id="664" name="USER"/>
          <p:cNvSpPr txBox="1"/>
          <p:nvPr>
            <p:ph type="body" sz="quarter" idx="23"/>
          </p:nvPr>
        </p:nvSpPr>
        <p:spPr>
          <a:xfrm>
            <a:off x="12530970" y="3233102"/>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USER</a:t>
            </a:r>
          </a:p>
        </p:txBody>
      </p:sp>
      <p:sp>
        <p:nvSpPr>
          <p:cNvPr id="66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_Iron">
    <p:bg>
      <p:bgPr>
        <a:solidFill>
          <a:srgbClr val="424242"/>
        </a:solidFill>
      </p:bgPr>
    </p:bg>
    <p:spTree>
      <p:nvGrpSpPr>
        <p:cNvPr id="1" name=""/>
        <p:cNvGrpSpPr/>
        <p:nvPr/>
      </p:nvGrpSpPr>
      <p:grpSpPr>
        <a:xfrm>
          <a:off x="0" y="0"/>
          <a:ext cx="0" cy="0"/>
          <a:chOff x="0" y="0"/>
          <a:chExt cx="0" cy="0"/>
        </a:xfrm>
      </p:grpSpPr>
      <p:sp>
        <p:nvSpPr>
          <p:cNvPr id="65" name="Digital PROCESS"/>
          <p:cNvSpPr txBox="1"/>
          <p:nvPr>
            <p:ph type="body" sz="half" idx="21"/>
          </p:nvPr>
        </p:nvSpPr>
        <p:spPr>
          <a:xfrm>
            <a:off x="3153742" y="3789679"/>
            <a:ext cx="18076516" cy="6136641"/>
          </a:xfrm>
          <a:prstGeom prst="rect">
            <a:avLst/>
          </a:prstGeom>
        </p:spPr>
        <p:txBody>
          <a:bodyPr>
            <a:spAutoFit/>
          </a:bodyPr>
          <a:lstStyle>
            <a:lvl1pPr marL="0" indent="0" algn="ctr">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Digital PROCESS</a:t>
            </a:r>
          </a:p>
        </p:txBody>
      </p:sp>
      <p:sp>
        <p:nvSpPr>
          <p:cNvPr id="66"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latin typeface="Helvetica"/>
                <a:ea typeface="Helvetica"/>
                <a:cs typeface="Helvetica"/>
                <a:sym typeface="Helvetica"/>
              </a:defRPr>
            </a:lvl1pPr>
          </a:lstStyle>
          <a:p>
            <a:pPr/>
            <a:r>
              <a:t>RISE KEYNOTE PRESENTATION TEMPLATE</a:t>
            </a:r>
          </a:p>
        </p:txBody>
      </p:sp>
      <p:sp>
        <p:nvSpPr>
          <p:cNvPr id="6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ircle_Cinder">
    <p:spTree>
      <p:nvGrpSpPr>
        <p:cNvPr id="1" name=""/>
        <p:cNvGrpSpPr/>
        <p:nvPr/>
      </p:nvGrpSpPr>
      <p:grpSpPr>
        <a:xfrm>
          <a:off x="0" y="0"/>
          <a:ext cx="0" cy="0"/>
          <a:chOff x="0" y="0"/>
          <a:chExt cx="0" cy="0"/>
        </a:xfrm>
      </p:grpSpPr>
      <p:sp>
        <p:nvSpPr>
          <p:cNvPr id="672" name="Image"/>
          <p:cNvSpPr/>
          <p:nvPr>
            <p:ph type="pic" sz="half" idx="21"/>
          </p:nvPr>
        </p:nvSpPr>
        <p:spPr>
          <a:xfrm>
            <a:off x="2413000" y="2743200"/>
            <a:ext cx="8242300" cy="8242300"/>
          </a:xfrm>
          <a:prstGeom prst="rect">
            <a:avLst/>
          </a:prstGeom>
        </p:spPr>
        <p:txBody>
          <a:bodyPr lIns="91439" tIns="45719" rIns="91439" bIns="45719" anchor="t">
            <a:noAutofit/>
          </a:bodyPr>
          <a:lstStyle/>
          <a:p>
            <a:pPr/>
          </a:p>
        </p:txBody>
      </p:sp>
      <p:sp>
        <p:nvSpPr>
          <p:cNvPr id="673"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9" y="4310"/>
                </a:moveTo>
                <a:cubicBezTo>
                  <a:pt x="6734" y="4310"/>
                  <a:pt x="7668" y="4943"/>
                  <a:pt x="8381" y="6211"/>
                </a:cubicBezTo>
                <a:cubicBezTo>
                  <a:pt x="9807" y="8745"/>
                  <a:pt x="9807" y="12855"/>
                  <a:pt x="8381" y="15389"/>
                </a:cubicBezTo>
                <a:cubicBezTo>
                  <a:pt x="6955" y="17924"/>
                  <a:pt x="4644" y="17924"/>
                  <a:pt x="3218" y="15389"/>
                </a:cubicBezTo>
                <a:cubicBezTo>
                  <a:pt x="1792" y="12855"/>
                  <a:pt x="1792" y="8745"/>
                  <a:pt x="3218" y="6211"/>
                </a:cubicBezTo>
                <a:cubicBezTo>
                  <a:pt x="3931" y="4943"/>
                  <a:pt x="4865" y="4310"/>
                  <a:pt x="5799" y="4310"/>
                </a:cubicBezTo>
                <a:close/>
              </a:path>
            </a:pathLst>
          </a:custGeom>
          <a:solidFill>
            <a:srgbClr val="222831"/>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674" name="A mad boxer shot a quick gloved jab to the jaw of his dizzy opponent the job requires extra pluck and zeal"/>
          <p:cNvSpPr txBox="1"/>
          <p:nvPr/>
        </p:nvSpPr>
        <p:spPr>
          <a:xfrm>
            <a:off x="12529356" y="7071677"/>
            <a:ext cx="9686430" cy="2504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821531">
              <a:lnSpc>
                <a:spcPct val="80000"/>
              </a:lnSpc>
              <a:defRPr b="0" cap="none" spc="0" sz="4800">
                <a:solidFill>
                  <a:srgbClr val="F0F1F3"/>
                </a:solidFill>
              </a:defRPr>
            </a:lvl1pPr>
          </a:lstStyle>
          <a:p>
            <a:pPr/>
            <a:r>
              <a:t>A mad boxer shot a quick gloved jab to the jaw of his dizzy opponent the job requires extra pluck and zeal</a:t>
            </a:r>
          </a:p>
        </p:txBody>
      </p:sp>
      <p:sp>
        <p:nvSpPr>
          <p:cNvPr id="675" name="CORE"/>
          <p:cNvSpPr txBox="1"/>
          <p:nvPr/>
        </p:nvSpPr>
        <p:spPr>
          <a:xfrm>
            <a:off x="12530970" y="3233102"/>
            <a:ext cx="127000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80000"/>
              </a:lnSpc>
              <a:defRPr spc="1100" sz="22000">
                <a:solidFill>
                  <a:srgbClr val="FAD902"/>
                </a:solidFill>
              </a:defRPr>
            </a:lvl1pPr>
          </a:lstStyle>
          <a:p>
            <a:pPr/>
            <a:r>
              <a:t>CORE</a:t>
            </a:r>
          </a:p>
        </p:txBody>
      </p:sp>
      <p:sp>
        <p:nvSpPr>
          <p:cNvPr id="67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ircle_Smoke">
    <p:bg>
      <p:bgPr>
        <a:solidFill>
          <a:srgbClr val="EFF1F3"/>
        </a:solidFill>
      </p:bgPr>
    </p:bg>
    <p:spTree>
      <p:nvGrpSpPr>
        <p:cNvPr id="1" name=""/>
        <p:cNvGrpSpPr/>
        <p:nvPr/>
      </p:nvGrpSpPr>
      <p:grpSpPr>
        <a:xfrm>
          <a:off x="0" y="0"/>
          <a:ext cx="0" cy="0"/>
          <a:chOff x="0" y="0"/>
          <a:chExt cx="0" cy="0"/>
        </a:xfrm>
      </p:grpSpPr>
      <p:sp>
        <p:nvSpPr>
          <p:cNvPr id="683" name="Image"/>
          <p:cNvSpPr/>
          <p:nvPr>
            <p:ph type="pic" sz="half" idx="21"/>
          </p:nvPr>
        </p:nvSpPr>
        <p:spPr>
          <a:xfrm>
            <a:off x="2413000" y="2743200"/>
            <a:ext cx="8242300" cy="8242300"/>
          </a:xfrm>
          <a:prstGeom prst="rect">
            <a:avLst/>
          </a:prstGeom>
        </p:spPr>
        <p:txBody>
          <a:bodyPr lIns="91439" tIns="45719" rIns="91439" bIns="45719" anchor="t">
            <a:noAutofit/>
          </a:bodyPr>
          <a:lstStyle/>
          <a:p>
            <a:pPr/>
          </a:p>
        </p:txBody>
      </p:sp>
      <p:sp>
        <p:nvSpPr>
          <p:cNvPr id="68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9" y="4310"/>
                </a:moveTo>
                <a:cubicBezTo>
                  <a:pt x="6734" y="4310"/>
                  <a:pt x="7668" y="4943"/>
                  <a:pt x="8381" y="6211"/>
                </a:cubicBezTo>
                <a:cubicBezTo>
                  <a:pt x="9807" y="8745"/>
                  <a:pt x="9807" y="12855"/>
                  <a:pt x="8381" y="15389"/>
                </a:cubicBezTo>
                <a:cubicBezTo>
                  <a:pt x="6955" y="17924"/>
                  <a:pt x="4644" y="17924"/>
                  <a:pt x="3218" y="15389"/>
                </a:cubicBezTo>
                <a:cubicBezTo>
                  <a:pt x="1792" y="12855"/>
                  <a:pt x="1792" y="8745"/>
                  <a:pt x="3218" y="6211"/>
                </a:cubicBezTo>
                <a:cubicBezTo>
                  <a:pt x="3931" y="4943"/>
                  <a:pt x="4865" y="4310"/>
                  <a:pt x="5799" y="4310"/>
                </a:cubicBezTo>
                <a:close/>
              </a:path>
            </a:pathLst>
          </a:custGeom>
          <a:solidFill>
            <a:srgbClr val="EFF1F3"/>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685" name="A mad boxer shot a quick gloved jab to the jaw of his dizzy opponent the job requires extra pluck and zeal"/>
          <p:cNvSpPr txBox="1"/>
          <p:nvPr/>
        </p:nvSpPr>
        <p:spPr>
          <a:xfrm>
            <a:off x="12529356" y="7071677"/>
            <a:ext cx="9686430" cy="2504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821531">
              <a:lnSpc>
                <a:spcPct val="80000"/>
              </a:lnSpc>
              <a:defRPr b="0" cap="none" spc="0" sz="4800">
                <a:solidFill>
                  <a:srgbClr val="424242"/>
                </a:solidFill>
              </a:defRPr>
            </a:lvl1pPr>
          </a:lstStyle>
          <a:p>
            <a:pPr/>
            <a:r>
              <a:t>A mad boxer shot a quick gloved jab to the jaw of his dizzy opponent the job requires extra pluck and zeal</a:t>
            </a:r>
          </a:p>
        </p:txBody>
      </p:sp>
      <p:sp>
        <p:nvSpPr>
          <p:cNvPr id="686" name="CORE"/>
          <p:cNvSpPr txBox="1"/>
          <p:nvPr/>
        </p:nvSpPr>
        <p:spPr>
          <a:xfrm>
            <a:off x="12530970" y="3238500"/>
            <a:ext cx="12700001" cy="345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80000"/>
              </a:lnSpc>
              <a:defRPr spc="1100" sz="22000">
                <a:solidFill>
                  <a:srgbClr val="424242"/>
                </a:solidFill>
              </a:defRPr>
            </a:lvl1pPr>
          </a:lstStyle>
          <a:p>
            <a:pPr/>
            <a:r>
              <a:t>CORE</a:t>
            </a:r>
          </a:p>
        </p:txBody>
      </p:sp>
      <p:sp>
        <p:nvSpPr>
          <p:cNvPr id="68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ircle_Iron">
    <p:bg>
      <p:bgPr>
        <a:solidFill>
          <a:srgbClr val="424242"/>
        </a:solidFill>
      </p:bgPr>
    </p:bg>
    <p:spTree>
      <p:nvGrpSpPr>
        <p:cNvPr id="1" name=""/>
        <p:cNvGrpSpPr/>
        <p:nvPr/>
      </p:nvGrpSpPr>
      <p:grpSpPr>
        <a:xfrm>
          <a:off x="0" y="0"/>
          <a:ext cx="0" cy="0"/>
          <a:chOff x="0" y="0"/>
          <a:chExt cx="0" cy="0"/>
        </a:xfrm>
      </p:grpSpPr>
      <p:sp>
        <p:nvSpPr>
          <p:cNvPr id="694" name="Image"/>
          <p:cNvSpPr/>
          <p:nvPr>
            <p:ph type="pic" sz="half" idx="21"/>
          </p:nvPr>
        </p:nvSpPr>
        <p:spPr>
          <a:xfrm>
            <a:off x="2413000" y="2743200"/>
            <a:ext cx="8242300" cy="8242300"/>
          </a:xfrm>
          <a:prstGeom prst="rect">
            <a:avLst/>
          </a:prstGeom>
        </p:spPr>
        <p:txBody>
          <a:bodyPr lIns="91439" tIns="45719" rIns="91439" bIns="45719" anchor="t">
            <a:noAutofit/>
          </a:bodyPr>
          <a:lstStyle/>
          <a:p>
            <a:pPr/>
          </a:p>
        </p:txBody>
      </p:sp>
      <p:sp>
        <p:nvSpPr>
          <p:cNvPr id="69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9" y="4310"/>
                </a:moveTo>
                <a:cubicBezTo>
                  <a:pt x="6734" y="4310"/>
                  <a:pt x="7668" y="4943"/>
                  <a:pt x="8381" y="6211"/>
                </a:cubicBezTo>
                <a:cubicBezTo>
                  <a:pt x="9807" y="8745"/>
                  <a:pt x="9807" y="12855"/>
                  <a:pt x="8381" y="15389"/>
                </a:cubicBezTo>
                <a:cubicBezTo>
                  <a:pt x="6955" y="17924"/>
                  <a:pt x="4644" y="17924"/>
                  <a:pt x="3218" y="15389"/>
                </a:cubicBezTo>
                <a:cubicBezTo>
                  <a:pt x="1792" y="12855"/>
                  <a:pt x="1792" y="8745"/>
                  <a:pt x="3218" y="6211"/>
                </a:cubicBezTo>
                <a:cubicBezTo>
                  <a:pt x="3931" y="4943"/>
                  <a:pt x="4865" y="4310"/>
                  <a:pt x="5799" y="4310"/>
                </a:cubicBezTo>
                <a:close/>
              </a:path>
            </a:pathLst>
          </a:custGeom>
          <a:solidFill>
            <a:srgbClr val="424242"/>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696" name="A mad boxer shot a quick gloved jab to the jaw of his dizzy opponent the job requires extra pluck and zeal"/>
          <p:cNvSpPr txBox="1"/>
          <p:nvPr/>
        </p:nvSpPr>
        <p:spPr>
          <a:xfrm>
            <a:off x="12529356" y="7071677"/>
            <a:ext cx="9686430" cy="2504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821531">
              <a:lnSpc>
                <a:spcPct val="80000"/>
              </a:lnSpc>
              <a:defRPr b="0" cap="none" spc="0" sz="4800">
                <a:solidFill>
                  <a:srgbClr val="F0F1F3"/>
                </a:solidFill>
              </a:defRPr>
            </a:lvl1pPr>
          </a:lstStyle>
          <a:p>
            <a:pPr/>
            <a:r>
              <a:t>A mad boxer shot a quick gloved jab to the jaw of his dizzy opponent the job requires extra pluck and zeal</a:t>
            </a:r>
          </a:p>
        </p:txBody>
      </p:sp>
      <p:sp>
        <p:nvSpPr>
          <p:cNvPr id="697" name="CORE"/>
          <p:cNvSpPr txBox="1"/>
          <p:nvPr/>
        </p:nvSpPr>
        <p:spPr>
          <a:xfrm>
            <a:off x="12530970" y="3233102"/>
            <a:ext cx="127000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80000"/>
              </a:lnSpc>
              <a:defRPr spc="1100" sz="22000"/>
            </a:lvl1pPr>
          </a:lstStyle>
          <a:p>
            <a:pPr/>
            <a:r>
              <a:t>CORE</a:t>
            </a:r>
          </a:p>
        </p:txBody>
      </p:sp>
      <p:sp>
        <p:nvSpPr>
          <p:cNvPr id="698"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Circle_Charcoal">
    <p:bg>
      <p:bgPr>
        <a:solidFill>
          <a:srgbClr val="1C1C1C"/>
        </a:solidFill>
      </p:bgPr>
    </p:bg>
    <p:spTree>
      <p:nvGrpSpPr>
        <p:cNvPr id="1" name=""/>
        <p:cNvGrpSpPr/>
        <p:nvPr/>
      </p:nvGrpSpPr>
      <p:grpSpPr>
        <a:xfrm>
          <a:off x="0" y="0"/>
          <a:ext cx="0" cy="0"/>
          <a:chOff x="0" y="0"/>
          <a:chExt cx="0" cy="0"/>
        </a:xfrm>
      </p:grpSpPr>
      <p:sp>
        <p:nvSpPr>
          <p:cNvPr id="705" name="Image"/>
          <p:cNvSpPr/>
          <p:nvPr>
            <p:ph type="pic" sz="half" idx="21"/>
          </p:nvPr>
        </p:nvSpPr>
        <p:spPr>
          <a:xfrm>
            <a:off x="2413000" y="2743200"/>
            <a:ext cx="8242300" cy="8242300"/>
          </a:xfrm>
          <a:prstGeom prst="rect">
            <a:avLst/>
          </a:prstGeom>
        </p:spPr>
        <p:txBody>
          <a:bodyPr lIns="91439" tIns="45719" rIns="91439" bIns="45719" anchor="t">
            <a:noAutofit/>
          </a:bodyPr>
          <a:lstStyle/>
          <a:p>
            <a:pPr/>
          </a:p>
        </p:txBody>
      </p:sp>
      <p:sp>
        <p:nvSpPr>
          <p:cNvPr id="706"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9" y="4310"/>
                </a:moveTo>
                <a:cubicBezTo>
                  <a:pt x="6734" y="4310"/>
                  <a:pt x="7668" y="4943"/>
                  <a:pt x="8381" y="6211"/>
                </a:cubicBezTo>
                <a:cubicBezTo>
                  <a:pt x="9807" y="8745"/>
                  <a:pt x="9807" y="12855"/>
                  <a:pt x="8381" y="15389"/>
                </a:cubicBezTo>
                <a:cubicBezTo>
                  <a:pt x="6955" y="17924"/>
                  <a:pt x="4644" y="17924"/>
                  <a:pt x="3218" y="15389"/>
                </a:cubicBezTo>
                <a:cubicBezTo>
                  <a:pt x="1792" y="12855"/>
                  <a:pt x="1792" y="8745"/>
                  <a:pt x="3218" y="6211"/>
                </a:cubicBezTo>
                <a:cubicBezTo>
                  <a:pt x="3931" y="4943"/>
                  <a:pt x="4865" y="4310"/>
                  <a:pt x="5799" y="4310"/>
                </a:cubicBezTo>
                <a:close/>
              </a:path>
            </a:pathLst>
          </a:custGeom>
          <a:solidFill>
            <a:srgbClr val="1C1C1C"/>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707" name="A mad boxer shot a quick gloved jab to the jaw of his dizzy opponent the job requires extra pluck and zeal"/>
          <p:cNvSpPr txBox="1"/>
          <p:nvPr/>
        </p:nvSpPr>
        <p:spPr>
          <a:xfrm>
            <a:off x="12529356" y="7071677"/>
            <a:ext cx="9686430" cy="2504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821531">
              <a:lnSpc>
                <a:spcPct val="80000"/>
              </a:lnSpc>
              <a:defRPr b="0" cap="none" spc="0" sz="4800">
                <a:solidFill>
                  <a:srgbClr val="F0F1F3"/>
                </a:solidFill>
              </a:defRPr>
            </a:lvl1pPr>
          </a:lstStyle>
          <a:p>
            <a:pPr/>
            <a:r>
              <a:t>A mad boxer shot a quick gloved jab to the jaw of his dizzy opponent the job requires extra pluck and zeal</a:t>
            </a:r>
          </a:p>
        </p:txBody>
      </p:sp>
      <p:sp>
        <p:nvSpPr>
          <p:cNvPr id="708" name="CORE"/>
          <p:cNvSpPr txBox="1"/>
          <p:nvPr/>
        </p:nvSpPr>
        <p:spPr>
          <a:xfrm>
            <a:off x="12530970" y="3233102"/>
            <a:ext cx="1270000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80000"/>
              </a:lnSpc>
              <a:defRPr spc="1100" sz="22000"/>
            </a:lvl1pPr>
          </a:lstStyle>
          <a:p>
            <a:pPr/>
            <a:r>
              <a:t>CORE</a:t>
            </a:r>
          </a:p>
        </p:txBody>
      </p:sp>
      <p:sp>
        <p:nvSpPr>
          <p:cNvPr id="70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cons_Cinder">
    <p:spTree>
      <p:nvGrpSpPr>
        <p:cNvPr id="1" name=""/>
        <p:cNvGrpSpPr/>
        <p:nvPr/>
      </p:nvGrpSpPr>
      <p:grpSpPr>
        <a:xfrm>
          <a:off x="0" y="0"/>
          <a:ext cx="0" cy="0"/>
          <a:chOff x="0" y="0"/>
          <a:chExt cx="0" cy="0"/>
        </a:xfrm>
      </p:grpSpPr>
      <p:sp>
        <p:nvSpPr>
          <p:cNvPr id="716" name="Circle"/>
          <p:cNvSpPr/>
          <p:nvPr/>
        </p:nvSpPr>
        <p:spPr>
          <a:xfrm>
            <a:off x="3400685" y="3038975"/>
            <a:ext cx="4285928" cy="4285928"/>
          </a:xfrm>
          <a:prstGeom prst="roundRect">
            <a:avLst>
              <a:gd name="adj" fmla="val 49998"/>
            </a:avLst>
          </a:prstGeom>
          <a:solidFill>
            <a:srgbClr val="FAD902"/>
          </a:solidFill>
          <a:ln w="12700">
            <a:miter lim="400000"/>
          </a:ln>
        </p:spPr>
        <p:txBody>
          <a:bodyPr lIns="71437" tIns="71437" rIns="71437" bIns="71437" anchor="ctr"/>
          <a:lstStyle/>
          <a:p>
            <a:pPr defTabSz="821531">
              <a:defRPr b="0" cap="none" spc="0" sz="3600">
                <a:solidFill>
                  <a:srgbClr val="FAD902"/>
                </a:solidFill>
                <a:latin typeface="+mn-lt"/>
                <a:ea typeface="+mn-ea"/>
                <a:cs typeface="+mn-cs"/>
                <a:sym typeface="Helvetica Light"/>
              </a:defRPr>
            </a:pPr>
          </a:p>
        </p:txBody>
      </p:sp>
      <p:sp>
        <p:nvSpPr>
          <p:cNvPr id="717" name="waltz nymph for quick jigs vex bud"/>
          <p:cNvSpPr txBox="1"/>
          <p:nvPr>
            <p:ph type="body" sz="quarter" idx="21"/>
          </p:nvPr>
        </p:nvSpPr>
        <p:spPr>
          <a:xfrm>
            <a:off x="3149600"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18" name="9"/>
          <p:cNvSpPr txBox="1"/>
          <p:nvPr>
            <p:ph type="body" sz="quarter" idx="22"/>
          </p:nvPr>
        </p:nvSpPr>
        <p:spPr>
          <a:xfrm>
            <a:off x="3804703" y="3129239"/>
            <a:ext cx="3477892"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222831"/>
                </a:solidFill>
                <a:latin typeface="Helvetica"/>
                <a:ea typeface="Helvetica"/>
                <a:cs typeface="Helvetica"/>
                <a:sym typeface="Helvetica"/>
              </a:defRPr>
            </a:lvl1pPr>
          </a:lstStyle>
          <a:p>
            <a:pPr/>
            <a:r>
              <a:t>9</a:t>
            </a:r>
          </a:p>
        </p:txBody>
      </p:sp>
      <p:sp>
        <p:nvSpPr>
          <p:cNvPr id="719" name="Circle"/>
          <p:cNvSpPr/>
          <p:nvPr/>
        </p:nvSpPr>
        <p:spPr>
          <a:xfrm>
            <a:off x="16697387" y="3038975"/>
            <a:ext cx="4285928" cy="4285928"/>
          </a:xfrm>
          <a:prstGeom prst="roundRect">
            <a:avLst>
              <a:gd name="adj" fmla="val 49998"/>
            </a:avLst>
          </a:prstGeom>
          <a:solidFill>
            <a:srgbClr val="FAD902"/>
          </a:solidFill>
          <a:ln w="12700">
            <a:miter lim="400000"/>
          </a:ln>
        </p:spPr>
        <p:txBody>
          <a:bodyPr lIns="71437" tIns="71437" rIns="71437" bIns="71437" anchor="ctr"/>
          <a:lstStyle/>
          <a:p>
            <a:pPr defTabSz="821531">
              <a:defRPr b="0" cap="none" spc="0" sz="3600">
                <a:solidFill>
                  <a:srgbClr val="FAD902"/>
                </a:solidFill>
                <a:latin typeface="+mn-lt"/>
                <a:ea typeface="+mn-ea"/>
                <a:cs typeface="+mn-cs"/>
                <a:sym typeface="Helvetica Light"/>
              </a:defRPr>
            </a:pPr>
          </a:p>
        </p:txBody>
      </p:sp>
      <p:sp>
        <p:nvSpPr>
          <p:cNvPr id="720" name="waltz nymph for quick jigs vex bud"/>
          <p:cNvSpPr txBox="1"/>
          <p:nvPr>
            <p:ph type="body" sz="quarter" idx="23"/>
          </p:nvPr>
        </p:nvSpPr>
        <p:spPr>
          <a:xfrm>
            <a:off x="16446301"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21" name="F"/>
          <p:cNvSpPr txBox="1"/>
          <p:nvPr>
            <p:ph type="body" sz="quarter" idx="24"/>
          </p:nvPr>
        </p:nvSpPr>
        <p:spPr>
          <a:xfrm>
            <a:off x="17011116" y="3129239"/>
            <a:ext cx="3658470"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222831"/>
                </a:solidFill>
                <a:latin typeface="Helvetica"/>
                <a:ea typeface="Helvetica"/>
                <a:cs typeface="Helvetica"/>
                <a:sym typeface="Helvetica"/>
              </a:defRPr>
            </a:lvl1pPr>
          </a:lstStyle>
          <a:p>
            <a:pPr/>
            <a:r>
              <a:t>F</a:t>
            </a:r>
          </a:p>
        </p:txBody>
      </p:sp>
      <p:sp>
        <p:nvSpPr>
          <p:cNvPr id="722" name="Circle"/>
          <p:cNvSpPr/>
          <p:nvPr/>
        </p:nvSpPr>
        <p:spPr>
          <a:xfrm>
            <a:off x="10058117" y="3038975"/>
            <a:ext cx="4285928" cy="4285928"/>
          </a:xfrm>
          <a:prstGeom prst="roundRect">
            <a:avLst>
              <a:gd name="adj" fmla="val 49998"/>
            </a:avLst>
          </a:prstGeom>
          <a:solidFill>
            <a:srgbClr val="FAD902"/>
          </a:solidFill>
          <a:ln w="12700">
            <a:miter lim="400000"/>
          </a:ln>
        </p:spPr>
        <p:txBody>
          <a:bodyPr lIns="71437" tIns="71437" rIns="71437" bIns="71437" anchor="ctr"/>
          <a:lstStyle/>
          <a:p>
            <a:pPr defTabSz="821531">
              <a:defRPr b="0" cap="none" spc="0" sz="3600">
                <a:solidFill>
                  <a:srgbClr val="FAD902"/>
                </a:solidFill>
                <a:latin typeface="+mn-lt"/>
                <a:ea typeface="+mn-ea"/>
                <a:cs typeface="+mn-cs"/>
                <a:sym typeface="Helvetica Light"/>
              </a:defRPr>
            </a:pPr>
          </a:p>
        </p:txBody>
      </p:sp>
      <p:sp>
        <p:nvSpPr>
          <p:cNvPr id="723" name="waltz nymph for quick jigs vex bud"/>
          <p:cNvSpPr txBox="1"/>
          <p:nvPr>
            <p:ph type="body" sz="quarter" idx="25"/>
          </p:nvPr>
        </p:nvSpPr>
        <p:spPr>
          <a:xfrm>
            <a:off x="9807031" y="8068444"/>
            <a:ext cx="4788100"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24" name="D"/>
          <p:cNvSpPr txBox="1"/>
          <p:nvPr>
            <p:ph type="body" sz="quarter" idx="26"/>
          </p:nvPr>
        </p:nvSpPr>
        <p:spPr>
          <a:xfrm>
            <a:off x="10188043" y="3129239"/>
            <a:ext cx="4026075"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222831"/>
                </a:solidFill>
                <a:latin typeface="Helvetica"/>
                <a:ea typeface="Helvetica"/>
                <a:cs typeface="Helvetica"/>
                <a:sym typeface="Helvetica"/>
              </a:defRPr>
            </a:lvl1pPr>
          </a:lstStyle>
          <a:p>
            <a:pPr/>
            <a:r>
              <a:t>D</a:t>
            </a:r>
          </a:p>
        </p:txBody>
      </p:sp>
      <p:sp>
        <p:nvSpPr>
          <p:cNvPr id="72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cons_Iron">
    <p:bg>
      <p:bgPr>
        <a:solidFill>
          <a:srgbClr val="424242"/>
        </a:solidFill>
      </p:bgPr>
    </p:bg>
    <p:spTree>
      <p:nvGrpSpPr>
        <p:cNvPr id="1" name=""/>
        <p:cNvGrpSpPr/>
        <p:nvPr/>
      </p:nvGrpSpPr>
      <p:grpSpPr>
        <a:xfrm>
          <a:off x="0" y="0"/>
          <a:ext cx="0" cy="0"/>
          <a:chOff x="0" y="0"/>
          <a:chExt cx="0" cy="0"/>
        </a:xfrm>
      </p:grpSpPr>
      <p:sp>
        <p:nvSpPr>
          <p:cNvPr id="732" name="Circle"/>
          <p:cNvSpPr/>
          <p:nvPr/>
        </p:nvSpPr>
        <p:spPr>
          <a:xfrm>
            <a:off x="3400685" y="3038975"/>
            <a:ext cx="4285928" cy="4285928"/>
          </a:xfrm>
          <a:prstGeom prst="roundRect">
            <a:avLst>
              <a:gd name="adj" fmla="val 49998"/>
            </a:avLst>
          </a:prstGeom>
          <a:solidFill>
            <a:srgbClr val="FFFFFF">
              <a:alpha val="10000"/>
            </a:srgbClr>
          </a:solidFill>
          <a:ln w="12700">
            <a:miter lim="400000"/>
          </a:ln>
        </p:spPr>
        <p:txBody>
          <a:bodyPr lIns="71437" tIns="71437" rIns="71437" bIns="71437" anchor="ctr"/>
          <a:lstStyle/>
          <a:p>
            <a:pPr defTabSz="821531">
              <a:defRPr b="0" cap="none" spc="0" sz="3600">
                <a:solidFill>
                  <a:srgbClr val="1C1C1C"/>
                </a:solidFill>
                <a:latin typeface="+mn-lt"/>
                <a:ea typeface="+mn-ea"/>
                <a:cs typeface="+mn-cs"/>
                <a:sym typeface="Helvetica Light"/>
              </a:defRPr>
            </a:pPr>
          </a:p>
        </p:txBody>
      </p:sp>
      <p:sp>
        <p:nvSpPr>
          <p:cNvPr id="733" name="waltz nymph for quick jigs vex bud"/>
          <p:cNvSpPr txBox="1"/>
          <p:nvPr>
            <p:ph type="body" sz="quarter" idx="21"/>
          </p:nvPr>
        </p:nvSpPr>
        <p:spPr>
          <a:xfrm>
            <a:off x="3149600"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34" name="9"/>
          <p:cNvSpPr txBox="1"/>
          <p:nvPr>
            <p:ph type="body" sz="quarter" idx="22"/>
          </p:nvPr>
        </p:nvSpPr>
        <p:spPr>
          <a:xfrm>
            <a:off x="3804703" y="3129239"/>
            <a:ext cx="3477892"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9</a:t>
            </a:r>
          </a:p>
        </p:txBody>
      </p:sp>
      <p:sp>
        <p:nvSpPr>
          <p:cNvPr id="735" name="Circle"/>
          <p:cNvSpPr/>
          <p:nvPr/>
        </p:nvSpPr>
        <p:spPr>
          <a:xfrm>
            <a:off x="16697387" y="3038975"/>
            <a:ext cx="4285928" cy="4285928"/>
          </a:xfrm>
          <a:prstGeom prst="roundRect">
            <a:avLst>
              <a:gd name="adj" fmla="val 49998"/>
            </a:avLst>
          </a:prstGeom>
          <a:solidFill>
            <a:srgbClr val="FFFFFF">
              <a:alpha val="10000"/>
            </a:srgbClr>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736" name="waltz nymph for quick jigs vex bud"/>
          <p:cNvSpPr txBox="1"/>
          <p:nvPr>
            <p:ph type="body" sz="quarter" idx="23"/>
          </p:nvPr>
        </p:nvSpPr>
        <p:spPr>
          <a:xfrm>
            <a:off x="16446301"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37" name="F"/>
          <p:cNvSpPr txBox="1"/>
          <p:nvPr>
            <p:ph type="body" sz="quarter" idx="24"/>
          </p:nvPr>
        </p:nvSpPr>
        <p:spPr>
          <a:xfrm>
            <a:off x="17011116" y="3129239"/>
            <a:ext cx="3658470"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F</a:t>
            </a:r>
          </a:p>
        </p:txBody>
      </p:sp>
      <p:sp>
        <p:nvSpPr>
          <p:cNvPr id="738" name="Circle"/>
          <p:cNvSpPr/>
          <p:nvPr/>
        </p:nvSpPr>
        <p:spPr>
          <a:xfrm>
            <a:off x="10058117" y="3038975"/>
            <a:ext cx="4285928" cy="4285928"/>
          </a:xfrm>
          <a:prstGeom prst="roundRect">
            <a:avLst>
              <a:gd name="adj" fmla="val 49998"/>
            </a:avLst>
          </a:prstGeom>
          <a:solidFill>
            <a:srgbClr val="FFFFFF">
              <a:alpha val="10000"/>
            </a:srgbClr>
          </a:solidFill>
          <a:ln w="12700">
            <a:miter lim="400000"/>
          </a:ln>
        </p:spPr>
        <p:txBody>
          <a:bodyPr lIns="71437" tIns="71437" rIns="71437" bIns="71437" anchor="ctr"/>
          <a:lstStyle/>
          <a:p>
            <a:pPr defTabSz="821531">
              <a:defRPr b="0" cap="none" spc="0" sz="3600">
                <a:solidFill>
                  <a:srgbClr val="FFFFFF"/>
                </a:solidFill>
                <a:latin typeface="+mn-lt"/>
                <a:ea typeface="+mn-ea"/>
                <a:cs typeface="+mn-cs"/>
                <a:sym typeface="Helvetica Light"/>
              </a:defRPr>
            </a:pPr>
          </a:p>
        </p:txBody>
      </p:sp>
      <p:sp>
        <p:nvSpPr>
          <p:cNvPr id="739" name="waltz nymph for quick jigs vex bud"/>
          <p:cNvSpPr txBox="1"/>
          <p:nvPr>
            <p:ph type="body" sz="quarter" idx="25"/>
          </p:nvPr>
        </p:nvSpPr>
        <p:spPr>
          <a:xfrm>
            <a:off x="9807031" y="8068444"/>
            <a:ext cx="4788100" cy="1915161"/>
          </a:xfrm>
          <a:prstGeom prst="rect">
            <a:avLst/>
          </a:prstGeom>
        </p:spPr>
        <p:txBody>
          <a:bodyPr lIns="0" tIns="0" rIns="0" bIns="0" anchor="t">
            <a:spAutoFit/>
          </a:bodyPr>
          <a:lstStyle/>
          <a:p>
            <a:pPr marL="0" indent="0" algn="ctr" defTabSz="821531">
              <a:lnSpc>
                <a:spcPct val="80000"/>
              </a:lnSpc>
              <a:spcBef>
                <a:spcPts val="0"/>
              </a:spcBef>
              <a:buSzTx/>
              <a:buNone/>
              <a:defRPr sz="4800">
                <a:latin typeface="Helvetica"/>
                <a:ea typeface="Helvetica"/>
                <a:cs typeface="Helvetica"/>
                <a:sym typeface="Helvetica"/>
              </a:defRPr>
            </a:pPr>
            <a:r>
              <a:t>waltz nymph</a:t>
            </a:r>
            <a:br/>
            <a:r>
              <a:t>for quick jigs vex bud</a:t>
            </a:r>
          </a:p>
        </p:txBody>
      </p:sp>
      <p:sp>
        <p:nvSpPr>
          <p:cNvPr id="740" name="D"/>
          <p:cNvSpPr txBox="1"/>
          <p:nvPr>
            <p:ph type="body" sz="quarter" idx="26"/>
          </p:nvPr>
        </p:nvSpPr>
        <p:spPr>
          <a:xfrm>
            <a:off x="10188043" y="3129239"/>
            <a:ext cx="4026075"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D</a:t>
            </a:r>
          </a:p>
        </p:txBody>
      </p:sp>
      <p:sp>
        <p:nvSpPr>
          <p:cNvPr id="74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cons_Smoke">
    <p:bg>
      <p:bgPr>
        <a:solidFill>
          <a:srgbClr val="EFF1F3"/>
        </a:solidFill>
      </p:bgPr>
    </p:bg>
    <p:spTree>
      <p:nvGrpSpPr>
        <p:cNvPr id="1" name=""/>
        <p:cNvGrpSpPr/>
        <p:nvPr/>
      </p:nvGrpSpPr>
      <p:grpSpPr>
        <a:xfrm>
          <a:off x="0" y="0"/>
          <a:ext cx="0" cy="0"/>
          <a:chOff x="0" y="0"/>
          <a:chExt cx="0" cy="0"/>
        </a:xfrm>
      </p:grpSpPr>
      <p:sp>
        <p:nvSpPr>
          <p:cNvPr id="748" name="Circle"/>
          <p:cNvSpPr/>
          <p:nvPr/>
        </p:nvSpPr>
        <p:spPr>
          <a:xfrm>
            <a:off x="3400685" y="3038975"/>
            <a:ext cx="4285928" cy="4285928"/>
          </a:xfrm>
          <a:prstGeom prst="roundRect">
            <a:avLst>
              <a:gd name="adj" fmla="val 49998"/>
            </a:avLst>
          </a:prstGeom>
          <a:solidFill>
            <a:srgbClr val="424242">
              <a:alpha val="1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49" name="waltz nymph for quick jigs vex bud"/>
          <p:cNvSpPr txBox="1"/>
          <p:nvPr>
            <p:ph type="body" sz="quarter" idx="21"/>
          </p:nvPr>
        </p:nvSpPr>
        <p:spPr>
          <a:xfrm>
            <a:off x="3149600"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t>waltz nymph</a:t>
            </a:r>
            <a:br/>
            <a:r>
              <a:t>for quick jigs vex bud</a:t>
            </a:r>
          </a:p>
        </p:txBody>
      </p:sp>
      <p:sp>
        <p:nvSpPr>
          <p:cNvPr id="750" name="9"/>
          <p:cNvSpPr txBox="1"/>
          <p:nvPr>
            <p:ph type="body" sz="quarter" idx="22"/>
          </p:nvPr>
        </p:nvSpPr>
        <p:spPr>
          <a:xfrm>
            <a:off x="3804703" y="3129239"/>
            <a:ext cx="3477892"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424242"/>
                </a:solidFill>
                <a:latin typeface="Helvetica"/>
                <a:ea typeface="Helvetica"/>
                <a:cs typeface="Helvetica"/>
                <a:sym typeface="Helvetica"/>
              </a:defRPr>
            </a:lvl1pPr>
          </a:lstStyle>
          <a:p>
            <a:pPr/>
            <a:r>
              <a:t>9</a:t>
            </a:r>
          </a:p>
        </p:txBody>
      </p:sp>
      <p:sp>
        <p:nvSpPr>
          <p:cNvPr id="751" name="Circle"/>
          <p:cNvSpPr/>
          <p:nvPr/>
        </p:nvSpPr>
        <p:spPr>
          <a:xfrm>
            <a:off x="16697387" y="3038975"/>
            <a:ext cx="4285928" cy="4285928"/>
          </a:xfrm>
          <a:prstGeom prst="roundRect">
            <a:avLst>
              <a:gd name="adj" fmla="val 49998"/>
            </a:avLst>
          </a:prstGeom>
          <a:solidFill>
            <a:srgbClr val="424242">
              <a:alpha val="1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52" name="waltz nymph for quick jigs vex bud"/>
          <p:cNvSpPr txBox="1"/>
          <p:nvPr>
            <p:ph type="body" sz="quarter" idx="23"/>
          </p:nvPr>
        </p:nvSpPr>
        <p:spPr>
          <a:xfrm>
            <a:off x="16446301"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t>waltz nymph</a:t>
            </a:r>
            <a:br/>
            <a:r>
              <a:t>for quick jigs vex bud</a:t>
            </a:r>
          </a:p>
        </p:txBody>
      </p:sp>
      <p:sp>
        <p:nvSpPr>
          <p:cNvPr id="753" name="F"/>
          <p:cNvSpPr txBox="1"/>
          <p:nvPr>
            <p:ph type="body" sz="quarter" idx="24"/>
          </p:nvPr>
        </p:nvSpPr>
        <p:spPr>
          <a:xfrm>
            <a:off x="17011116" y="3129239"/>
            <a:ext cx="3658470"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424242"/>
                </a:solidFill>
                <a:latin typeface="Helvetica"/>
                <a:ea typeface="Helvetica"/>
                <a:cs typeface="Helvetica"/>
                <a:sym typeface="Helvetica"/>
              </a:defRPr>
            </a:lvl1pPr>
          </a:lstStyle>
          <a:p>
            <a:pPr/>
            <a:r>
              <a:t>F</a:t>
            </a:r>
          </a:p>
        </p:txBody>
      </p:sp>
      <p:sp>
        <p:nvSpPr>
          <p:cNvPr id="754" name="Circle"/>
          <p:cNvSpPr/>
          <p:nvPr/>
        </p:nvSpPr>
        <p:spPr>
          <a:xfrm>
            <a:off x="10058117" y="3038975"/>
            <a:ext cx="4285928" cy="4285928"/>
          </a:xfrm>
          <a:prstGeom prst="roundRect">
            <a:avLst>
              <a:gd name="adj" fmla="val 49998"/>
            </a:avLst>
          </a:prstGeom>
          <a:solidFill>
            <a:srgbClr val="424242">
              <a:alpha val="1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55" name="waltz nymph for quick jigs vex bud"/>
          <p:cNvSpPr txBox="1"/>
          <p:nvPr>
            <p:ph type="body" sz="quarter" idx="25"/>
          </p:nvPr>
        </p:nvSpPr>
        <p:spPr>
          <a:xfrm>
            <a:off x="9807031" y="8068444"/>
            <a:ext cx="4788100"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t>waltz nymph</a:t>
            </a:r>
            <a:br/>
            <a:r>
              <a:t>for quick jigs vex bud</a:t>
            </a:r>
          </a:p>
        </p:txBody>
      </p:sp>
      <p:sp>
        <p:nvSpPr>
          <p:cNvPr id="756" name="D"/>
          <p:cNvSpPr txBox="1"/>
          <p:nvPr>
            <p:ph type="body" sz="quarter" idx="26"/>
          </p:nvPr>
        </p:nvSpPr>
        <p:spPr>
          <a:xfrm>
            <a:off x="10188043" y="3129239"/>
            <a:ext cx="4026075"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424242"/>
                </a:solidFill>
                <a:latin typeface="Helvetica"/>
                <a:ea typeface="Helvetica"/>
                <a:cs typeface="Helvetica"/>
                <a:sym typeface="Helvetica"/>
              </a:defRPr>
            </a:lvl1pPr>
          </a:lstStyle>
          <a:p>
            <a:pPr/>
            <a:r>
              <a:t>D</a:t>
            </a:r>
          </a:p>
        </p:txBody>
      </p:sp>
      <p:sp>
        <p:nvSpPr>
          <p:cNvPr id="75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cons_Charcoal">
    <p:bg>
      <p:bgPr>
        <a:solidFill>
          <a:srgbClr val="1C1C1C"/>
        </a:solidFill>
      </p:bgPr>
    </p:bg>
    <p:spTree>
      <p:nvGrpSpPr>
        <p:cNvPr id="1" name=""/>
        <p:cNvGrpSpPr/>
        <p:nvPr/>
      </p:nvGrpSpPr>
      <p:grpSpPr>
        <a:xfrm>
          <a:off x="0" y="0"/>
          <a:ext cx="0" cy="0"/>
          <a:chOff x="0" y="0"/>
          <a:chExt cx="0" cy="0"/>
        </a:xfrm>
      </p:grpSpPr>
      <p:sp>
        <p:nvSpPr>
          <p:cNvPr id="764" name="Circle"/>
          <p:cNvSpPr/>
          <p:nvPr/>
        </p:nvSpPr>
        <p:spPr>
          <a:xfrm>
            <a:off x="3400685" y="3038975"/>
            <a:ext cx="4285928" cy="4285928"/>
          </a:xfrm>
          <a:prstGeom prst="roundRect">
            <a:avLst>
              <a:gd name="adj" fmla="val 49998"/>
            </a:avLst>
          </a:prstGeom>
          <a:solidFill>
            <a:srgbClr val="424242"/>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65" name="waltz nymph for quick jigs vex bud"/>
          <p:cNvSpPr txBox="1"/>
          <p:nvPr>
            <p:ph type="body" sz="quarter" idx="21"/>
          </p:nvPr>
        </p:nvSpPr>
        <p:spPr>
          <a:xfrm>
            <a:off x="3149600"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t>waltz nymph</a:t>
            </a:r>
            <a:br/>
            <a:r>
              <a:t>for quick jigs vex bud</a:t>
            </a:r>
          </a:p>
        </p:txBody>
      </p:sp>
      <p:sp>
        <p:nvSpPr>
          <p:cNvPr id="766" name="9"/>
          <p:cNvSpPr txBox="1"/>
          <p:nvPr>
            <p:ph type="body" sz="quarter" idx="22"/>
          </p:nvPr>
        </p:nvSpPr>
        <p:spPr>
          <a:xfrm>
            <a:off x="3804703" y="3129239"/>
            <a:ext cx="3477892"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9</a:t>
            </a:r>
          </a:p>
        </p:txBody>
      </p:sp>
      <p:sp>
        <p:nvSpPr>
          <p:cNvPr id="767" name="Circle"/>
          <p:cNvSpPr/>
          <p:nvPr/>
        </p:nvSpPr>
        <p:spPr>
          <a:xfrm>
            <a:off x="16697387" y="3038975"/>
            <a:ext cx="4285928" cy="4285928"/>
          </a:xfrm>
          <a:prstGeom prst="roundRect">
            <a:avLst>
              <a:gd name="adj" fmla="val 49998"/>
            </a:avLst>
          </a:prstGeom>
          <a:solidFill>
            <a:srgbClr val="424242"/>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68" name="waltz nymph for quick jigs vex bud"/>
          <p:cNvSpPr txBox="1"/>
          <p:nvPr>
            <p:ph type="body" sz="quarter" idx="23"/>
          </p:nvPr>
        </p:nvSpPr>
        <p:spPr>
          <a:xfrm>
            <a:off x="16446301" y="8068444"/>
            <a:ext cx="4788099"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t>waltz nymph</a:t>
            </a:r>
            <a:br/>
            <a:r>
              <a:t>for quick jigs vex bud</a:t>
            </a:r>
          </a:p>
        </p:txBody>
      </p:sp>
      <p:sp>
        <p:nvSpPr>
          <p:cNvPr id="769" name="F"/>
          <p:cNvSpPr txBox="1"/>
          <p:nvPr>
            <p:ph type="body" sz="quarter" idx="24"/>
          </p:nvPr>
        </p:nvSpPr>
        <p:spPr>
          <a:xfrm>
            <a:off x="17011116" y="3129239"/>
            <a:ext cx="3658470"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F</a:t>
            </a:r>
          </a:p>
        </p:txBody>
      </p:sp>
      <p:sp>
        <p:nvSpPr>
          <p:cNvPr id="770" name="Circle"/>
          <p:cNvSpPr/>
          <p:nvPr/>
        </p:nvSpPr>
        <p:spPr>
          <a:xfrm>
            <a:off x="10058117" y="3038975"/>
            <a:ext cx="4285928" cy="4285928"/>
          </a:xfrm>
          <a:prstGeom prst="roundRect">
            <a:avLst>
              <a:gd name="adj" fmla="val 49998"/>
            </a:avLst>
          </a:prstGeom>
          <a:solidFill>
            <a:srgbClr val="424242"/>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sp>
        <p:nvSpPr>
          <p:cNvPr id="771" name="waltz nymph for quick jigs vex bud"/>
          <p:cNvSpPr txBox="1"/>
          <p:nvPr>
            <p:ph type="body" sz="quarter" idx="25"/>
          </p:nvPr>
        </p:nvSpPr>
        <p:spPr>
          <a:xfrm>
            <a:off x="9807031" y="8068444"/>
            <a:ext cx="4788100" cy="19151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t>waltz nymph</a:t>
            </a:r>
            <a:br/>
            <a:r>
              <a:t>for quick jigs vex bud</a:t>
            </a:r>
          </a:p>
        </p:txBody>
      </p:sp>
      <p:sp>
        <p:nvSpPr>
          <p:cNvPr id="772" name="D"/>
          <p:cNvSpPr txBox="1"/>
          <p:nvPr>
            <p:ph type="body" sz="quarter" idx="26"/>
          </p:nvPr>
        </p:nvSpPr>
        <p:spPr>
          <a:xfrm>
            <a:off x="10188043" y="3129239"/>
            <a:ext cx="4026075" cy="4105276"/>
          </a:xfrm>
          <a:prstGeom prst="rect">
            <a:avLst/>
          </a:prstGeom>
        </p:spPr>
        <p:txBody>
          <a:bodyPr wrap="none" lIns="71437" tIns="71437" rIns="71437" bIns="71437">
            <a:spAutoFit/>
          </a:bodyPr>
          <a:lstStyle>
            <a:lvl1pPr marL="0" indent="0" algn="ctr" defTabSz="821531">
              <a:spcBef>
                <a:spcPts val="0"/>
              </a:spcBef>
              <a:buSzTx/>
              <a:buNone/>
              <a:defRPr b="1" cap="all" spc="11700" sz="26000">
                <a:solidFill>
                  <a:srgbClr val="EFF1F3"/>
                </a:solidFill>
                <a:latin typeface="Helvetica"/>
                <a:ea typeface="Helvetica"/>
                <a:cs typeface="Helvetica"/>
                <a:sym typeface="Helvetica"/>
              </a:defRPr>
            </a:lvl1pPr>
          </a:lstStyle>
          <a:p>
            <a:pPr/>
            <a:r>
              <a:t>D</a:t>
            </a:r>
          </a:p>
        </p:txBody>
      </p:sp>
      <p:sp>
        <p:nvSpPr>
          <p:cNvPr id="77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vice-Hand_Charcoal">
    <p:bg>
      <p:bgPr>
        <a:solidFill>
          <a:srgbClr val="1C1C1C"/>
        </a:solidFill>
      </p:bgPr>
    </p:bg>
    <p:spTree>
      <p:nvGrpSpPr>
        <p:cNvPr id="1" name=""/>
        <p:cNvGrpSpPr/>
        <p:nvPr/>
      </p:nvGrpSpPr>
      <p:grpSpPr>
        <a:xfrm>
          <a:off x="0" y="0"/>
          <a:ext cx="0" cy="0"/>
          <a:chOff x="0" y="0"/>
          <a:chExt cx="0" cy="0"/>
        </a:xfrm>
      </p:grpSpPr>
      <p:sp>
        <p:nvSpPr>
          <p:cNvPr id="780" name="Circle"/>
          <p:cNvSpPr/>
          <p:nvPr/>
        </p:nvSpPr>
        <p:spPr>
          <a:xfrm>
            <a:off x="13439861" y="897619"/>
            <a:ext cx="10023799" cy="10023799"/>
          </a:xfrm>
          <a:prstGeom prst="roundRect">
            <a:avLst>
              <a:gd name="adj" fmla="val 49998"/>
            </a:avLst>
          </a:prstGeom>
          <a:solidFill>
            <a:srgbClr val="424242">
              <a:alpha val="4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781" name="Image" descr="Image"/>
          <p:cNvPicPr>
            <a:picLocks noChangeAspect="1"/>
          </p:cNvPicPr>
          <p:nvPr/>
        </p:nvPicPr>
        <p:blipFill>
          <a:blip r:embed="rId2">
            <a:extLst/>
          </a:blip>
          <a:stretch>
            <a:fillRect/>
          </a:stretch>
        </p:blipFill>
        <p:spPr>
          <a:xfrm>
            <a:off x="14028166" y="2515517"/>
            <a:ext cx="7023101" cy="11188701"/>
          </a:xfrm>
          <a:prstGeom prst="rect">
            <a:avLst/>
          </a:prstGeom>
          <a:ln w="12700">
            <a:miter lim="400000"/>
          </a:ln>
        </p:spPr>
      </p:pic>
      <p:sp>
        <p:nvSpPr>
          <p:cNvPr id="782" name="Image"/>
          <p:cNvSpPr/>
          <p:nvPr>
            <p:ph type="pic" sz="quarter" idx="21"/>
          </p:nvPr>
        </p:nvSpPr>
        <p:spPr>
          <a:xfrm>
            <a:off x="16991260" y="3242518"/>
            <a:ext cx="2921001" cy="5334001"/>
          </a:xfrm>
          <a:prstGeom prst="rect">
            <a:avLst/>
          </a:prstGeom>
        </p:spPr>
        <p:txBody>
          <a:bodyPr lIns="91439" tIns="45719" rIns="91439" bIns="45719" anchor="t">
            <a:noAutofit/>
          </a:bodyPr>
          <a:lstStyle/>
          <a:p>
            <a:pPr/>
          </a:p>
        </p:txBody>
      </p:sp>
      <p:sp>
        <p:nvSpPr>
          <p:cNvPr id="783"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784" name="Pure"/>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Pure</a:t>
            </a:r>
          </a:p>
        </p:txBody>
      </p:sp>
      <p:sp>
        <p:nvSpPr>
          <p:cNvPr id="78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vice-Hand_Cinder">
    <p:spTree>
      <p:nvGrpSpPr>
        <p:cNvPr id="1" name=""/>
        <p:cNvGrpSpPr/>
        <p:nvPr/>
      </p:nvGrpSpPr>
      <p:grpSpPr>
        <a:xfrm>
          <a:off x="0" y="0"/>
          <a:ext cx="0" cy="0"/>
          <a:chOff x="0" y="0"/>
          <a:chExt cx="0" cy="0"/>
        </a:xfrm>
      </p:grpSpPr>
      <p:sp>
        <p:nvSpPr>
          <p:cNvPr id="792" name="Circle"/>
          <p:cNvSpPr/>
          <p:nvPr/>
        </p:nvSpPr>
        <p:spPr>
          <a:xfrm>
            <a:off x="13439861" y="897619"/>
            <a:ext cx="10023799" cy="10023799"/>
          </a:xfrm>
          <a:prstGeom prst="roundRect">
            <a:avLst>
              <a:gd name="adj" fmla="val 49998"/>
            </a:avLst>
          </a:prstGeom>
          <a:solidFill>
            <a:srgbClr val="424242">
              <a:alpha val="4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793" name="Image" descr="Image"/>
          <p:cNvPicPr>
            <a:picLocks noChangeAspect="1"/>
          </p:cNvPicPr>
          <p:nvPr/>
        </p:nvPicPr>
        <p:blipFill>
          <a:blip r:embed="rId2">
            <a:extLst/>
          </a:blip>
          <a:stretch>
            <a:fillRect/>
          </a:stretch>
        </p:blipFill>
        <p:spPr>
          <a:xfrm>
            <a:off x="14028166" y="2515517"/>
            <a:ext cx="7023101" cy="11188701"/>
          </a:xfrm>
          <a:prstGeom prst="rect">
            <a:avLst/>
          </a:prstGeom>
          <a:ln w="12700">
            <a:miter lim="400000"/>
          </a:ln>
        </p:spPr>
      </p:pic>
      <p:sp>
        <p:nvSpPr>
          <p:cNvPr id="794" name="Image"/>
          <p:cNvSpPr/>
          <p:nvPr>
            <p:ph type="pic" sz="quarter" idx="21"/>
          </p:nvPr>
        </p:nvSpPr>
        <p:spPr>
          <a:xfrm>
            <a:off x="16991260" y="3242518"/>
            <a:ext cx="2921001" cy="5334001"/>
          </a:xfrm>
          <a:prstGeom prst="rect">
            <a:avLst/>
          </a:prstGeom>
        </p:spPr>
        <p:txBody>
          <a:bodyPr lIns="91439" tIns="45719" rIns="91439" bIns="45719" anchor="t">
            <a:noAutofit/>
          </a:bodyPr>
          <a:lstStyle/>
          <a:p>
            <a:pPr/>
          </a:p>
        </p:txBody>
      </p:sp>
      <p:sp>
        <p:nvSpPr>
          <p:cNvPr id="795"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796" name="Pure"/>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Pure</a:t>
            </a:r>
          </a:p>
        </p:txBody>
      </p:sp>
      <p:sp>
        <p:nvSpPr>
          <p:cNvPr id="79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_Smoke">
    <p:bg>
      <p:bgPr>
        <a:solidFill>
          <a:srgbClr val="EFF1F3"/>
        </a:solidFill>
      </p:bgPr>
    </p:bg>
    <p:spTree>
      <p:nvGrpSpPr>
        <p:cNvPr id="1" name=""/>
        <p:cNvGrpSpPr/>
        <p:nvPr/>
      </p:nvGrpSpPr>
      <p:grpSpPr>
        <a:xfrm>
          <a:off x="0" y="0"/>
          <a:ext cx="0" cy="0"/>
          <a:chOff x="0" y="0"/>
          <a:chExt cx="0" cy="0"/>
        </a:xfrm>
      </p:grpSpPr>
      <p:sp>
        <p:nvSpPr>
          <p:cNvPr id="74" name="DefinE brands"/>
          <p:cNvSpPr txBox="1"/>
          <p:nvPr>
            <p:ph type="body" sz="half" idx="21"/>
          </p:nvPr>
        </p:nvSpPr>
        <p:spPr>
          <a:xfrm>
            <a:off x="3153742" y="3789679"/>
            <a:ext cx="18076516" cy="6136641"/>
          </a:xfrm>
          <a:prstGeom prst="rect">
            <a:avLst/>
          </a:prstGeom>
        </p:spPr>
        <p:txBody>
          <a:bodyPr>
            <a:spAutoFit/>
          </a:bodyPr>
          <a:lstStyle>
            <a:lvl1pPr marL="0" indent="0" algn="ctr">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DefinE brands</a:t>
            </a:r>
          </a:p>
        </p:txBody>
      </p:sp>
      <p:sp>
        <p:nvSpPr>
          <p:cNvPr id="75"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7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vice-Hand_Iron">
    <p:bg>
      <p:bgPr>
        <a:solidFill>
          <a:srgbClr val="424242"/>
        </a:solidFill>
      </p:bgPr>
    </p:bg>
    <p:spTree>
      <p:nvGrpSpPr>
        <p:cNvPr id="1" name=""/>
        <p:cNvGrpSpPr/>
        <p:nvPr/>
      </p:nvGrpSpPr>
      <p:grpSpPr>
        <a:xfrm>
          <a:off x="0" y="0"/>
          <a:ext cx="0" cy="0"/>
          <a:chOff x="0" y="0"/>
          <a:chExt cx="0" cy="0"/>
        </a:xfrm>
      </p:grpSpPr>
      <p:sp>
        <p:nvSpPr>
          <p:cNvPr id="804" name="Circle"/>
          <p:cNvSpPr/>
          <p:nvPr/>
        </p:nvSpPr>
        <p:spPr>
          <a:xfrm>
            <a:off x="13439861" y="897619"/>
            <a:ext cx="10023799" cy="10023799"/>
          </a:xfrm>
          <a:prstGeom prst="roundRect">
            <a:avLst>
              <a:gd name="adj" fmla="val 49998"/>
            </a:avLst>
          </a:prstGeom>
          <a:solidFill>
            <a:srgbClr val="EFF1F3">
              <a:alpha val="5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05" name="Image" descr="Image"/>
          <p:cNvPicPr>
            <a:picLocks noChangeAspect="1"/>
          </p:cNvPicPr>
          <p:nvPr/>
        </p:nvPicPr>
        <p:blipFill>
          <a:blip r:embed="rId2">
            <a:extLst/>
          </a:blip>
          <a:stretch>
            <a:fillRect/>
          </a:stretch>
        </p:blipFill>
        <p:spPr>
          <a:xfrm>
            <a:off x="14028166" y="2515517"/>
            <a:ext cx="7023101" cy="11188701"/>
          </a:xfrm>
          <a:prstGeom prst="rect">
            <a:avLst/>
          </a:prstGeom>
          <a:ln w="12700">
            <a:miter lim="400000"/>
          </a:ln>
        </p:spPr>
      </p:pic>
      <p:sp>
        <p:nvSpPr>
          <p:cNvPr id="806" name="Image"/>
          <p:cNvSpPr/>
          <p:nvPr>
            <p:ph type="pic" sz="quarter" idx="21"/>
          </p:nvPr>
        </p:nvSpPr>
        <p:spPr>
          <a:xfrm>
            <a:off x="16991260" y="3242518"/>
            <a:ext cx="2921001" cy="5334001"/>
          </a:xfrm>
          <a:prstGeom prst="rect">
            <a:avLst/>
          </a:prstGeom>
        </p:spPr>
        <p:txBody>
          <a:bodyPr lIns="91439" tIns="45719" rIns="91439" bIns="45719" anchor="t">
            <a:noAutofit/>
          </a:bodyPr>
          <a:lstStyle/>
          <a:p>
            <a:pPr/>
          </a:p>
        </p:txBody>
      </p:sp>
      <p:sp>
        <p:nvSpPr>
          <p:cNvPr id="807"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08" name="Pure"/>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Pure</a:t>
            </a:r>
          </a:p>
        </p:txBody>
      </p:sp>
      <p:sp>
        <p:nvSpPr>
          <p:cNvPr id="80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vice-Hand_Smoke">
    <p:bg>
      <p:bgPr>
        <a:solidFill>
          <a:srgbClr val="EFF1F3"/>
        </a:solidFill>
      </p:bgPr>
    </p:bg>
    <p:spTree>
      <p:nvGrpSpPr>
        <p:cNvPr id="1" name=""/>
        <p:cNvGrpSpPr/>
        <p:nvPr/>
      </p:nvGrpSpPr>
      <p:grpSpPr>
        <a:xfrm>
          <a:off x="0" y="0"/>
          <a:ext cx="0" cy="0"/>
          <a:chOff x="0" y="0"/>
          <a:chExt cx="0" cy="0"/>
        </a:xfrm>
      </p:grpSpPr>
      <p:sp>
        <p:nvSpPr>
          <p:cNvPr id="816" name="Circle"/>
          <p:cNvSpPr/>
          <p:nvPr/>
        </p:nvSpPr>
        <p:spPr>
          <a:xfrm>
            <a:off x="13439861" y="897619"/>
            <a:ext cx="10023799" cy="10023799"/>
          </a:xfrm>
          <a:prstGeom prst="roundRect">
            <a:avLst>
              <a:gd name="adj" fmla="val 49998"/>
            </a:avLst>
          </a:prstGeom>
          <a:solidFill>
            <a:srgbClr val="424242">
              <a:alpha val="5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17" name="Image" descr="Image"/>
          <p:cNvPicPr>
            <a:picLocks noChangeAspect="1"/>
          </p:cNvPicPr>
          <p:nvPr/>
        </p:nvPicPr>
        <p:blipFill>
          <a:blip r:embed="rId2">
            <a:extLst/>
          </a:blip>
          <a:stretch>
            <a:fillRect/>
          </a:stretch>
        </p:blipFill>
        <p:spPr>
          <a:xfrm>
            <a:off x="14028166" y="2515517"/>
            <a:ext cx="7023101" cy="11188701"/>
          </a:xfrm>
          <a:prstGeom prst="rect">
            <a:avLst/>
          </a:prstGeom>
          <a:ln w="12700">
            <a:miter lim="400000"/>
          </a:ln>
        </p:spPr>
      </p:pic>
      <p:sp>
        <p:nvSpPr>
          <p:cNvPr id="818" name="Image"/>
          <p:cNvSpPr/>
          <p:nvPr>
            <p:ph type="pic" sz="quarter" idx="21"/>
          </p:nvPr>
        </p:nvSpPr>
        <p:spPr>
          <a:xfrm>
            <a:off x="16991260" y="3242518"/>
            <a:ext cx="2921001" cy="5334001"/>
          </a:xfrm>
          <a:prstGeom prst="rect">
            <a:avLst/>
          </a:prstGeom>
        </p:spPr>
        <p:txBody>
          <a:bodyPr lIns="91439" tIns="45719" rIns="91439" bIns="45719" anchor="t">
            <a:noAutofit/>
          </a:bodyPr>
          <a:lstStyle/>
          <a:p>
            <a:pPr/>
          </a:p>
        </p:txBody>
      </p:sp>
      <p:sp>
        <p:nvSpPr>
          <p:cNvPr id="819"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20" name="Pure"/>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Pure</a:t>
            </a:r>
          </a:p>
        </p:txBody>
      </p:sp>
      <p:sp>
        <p:nvSpPr>
          <p:cNvPr id="82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ne_Charcoal">
    <p:bg>
      <p:bgPr>
        <a:solidFill>
          <a:srgbClr val="1C1C1C"/>
        </a:solidFill>
      </p:bgPr>
    </p:bg>
    <p:spTree>
      <p:nvGrpSpPr>
        <p:cNvPr id="1" name=""/>
        <p:cNvGrpSpPr/>
        <p:nvPr/>
      </p:nvGrpSpPr>
      <p:grpSpPr>
        <a:xfrm>
          <a:off x="0" y="0"/>
          <a:ext cx="0" cy="0"/>
          <a:chOff x="0" y="0"/>
          <a:chExt cx="0" cy="0"/>
        </a:xfrm>
      </p:grpSpPr>
      <p:sp>
        <p:nvSpPr>
          <p:cNvPr id="828" name="Circle"/>
          <p:cNvSpPr/>
          <p:nvPr/>
        </p:nvSpPr>
        <p:spPr>
          <a:xfrm>
            <a:off x="1524930" y="2782230"/>
            <a:ext cx="8151540" cy="8151540"/>
          </a:xfrm>
          <a:prstGeom prst="roundRect">
            <a:avLst>
              <a:gd name="adj" fmla="val 49998"/>
            </a:avLst>
          </a:prstGeom>
          <a:solidFill>
            <a:srgbClr val="424242">
              <a:alpha val="4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29" name="Image" descr="Image"/>
          <p:cNvPicPr>
            <a:picLocks noChangeAspect="1"/>
          </p:cNvPicPr>
          <p:nvPr/>
        </p:nvPicPr>
        <p:blipFill>
          <a:blip r:embed="rId2">
            <a:extLst/>
          </a:blip>
          <a:stretch>
            <a:fillRect/>
          </a:stretch>
        </p:blipFill>
        <p:spPr>
          <a:xfrm>
            <a:off x="3187700" y="1936750"/>
            <a:ext cx="4826000" cy="9842500"/>
          </a:xfrm>
          <a:prstGeom prst="rect">
            <a:avLst/>
          </a:prstGeom>
          <a:ln w="12700">
            <a:miter lim="400000"/>
          </a:ln>
        </p:spPr>
      </p:pic>
      <p:sp>
        <p:nvSpPr>
          <p:cNvPr id="830" name="Image"/>
          <p:cNvSpPr/>
          <p:nvPr>
            <p:ph type="pic" sz="quarter" idx="21"/>
          </p:nvPr>
        </p:nvSpPr>
        <p:spPr>
          <a:xfrm>
            <a:off x="3505200" y="3086100"/>
            <a:ext cx="4191000" cy="7366000"/>
          </a:xfrm>
          <a:prstGeom prst="rect">
            <a:avLst/>
          </a:prstGeom>
        </p:spPr>
        <p:txBody>
          <a:bodyPr lIns="91439" tIns="45719" rIns="91439" bIns="45719" anchor="t">
            <a:noAutofit/>
          </a:bodyPr>
          <a:lstStyle/>
          <a:p>
            <a:pPr/>
          </a:p>
        </p:txBody>
      </p:sp>
      <p:sp>
        <p:nvSpPr>
          <p:cNvPr id="831" name="A mad boxer shot a quick gloved jab to the jaw of his dizzy opponent the job requires extra pluck and zeal from every young wage earner jelly like"/>
          <p:cNvSpPr txBox="1"/>
          <p:nvPr>
            <p:ph type="body" sz="quarter" idx="22"/>
          </p:nvPr>
        </p:nvSpPr>
        <p:spPr>
          <a:xfrm>
            <a:off x="11830856" y="6096000"/>
            <a:ext cx="9686430"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32" name="REAL"/>
          <p:cNvSpPr txBox="1"/>
          <p:nvPr>
            <p:ph type="body" sz="quarter" idx="23"/>
          </p:nvPr>
        </p:nvSpPr>
        <p:spPr>
          <a:xfrm>
            <a:off x="11832470"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REAL</a:t>
            </a:r>
          </a:p>
        </p:txBody>
      </p:sp>
      <p:sp>
        <p:nvSpPr>
          <p:cNvPr id="83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ne_Cinder">
    <p:spTree>
      <p:nvGrpSpPr>
        <p:cNvPr id="1" name=""/>
        <p:cNvGrpSpPr/>
        <p:nvPr/>
      </p:nvGrpSpPr>
      <p:grpSpPr>
        <a:xfrm>
          <a:off x="0" y="0"/>
          <a:ext cx="0" cy="0"/>
          <a:chOff x="0" y="0"/>
          <a:chExt cx="0" cy="0"/>
        </a:xfrm>
      </p:grpSpPr>
      <p:sp>
        <p:nvSpPr>
          <p:cNvPr id="840" name="Circle"/>
          <p:cNvSpPr/>
          <p:nvPr/>
        </p:nvSpPr>
        <p:spPr>
          <a:xfrm>
            <a:off x="1524930" y="2782230"/>
            <a:ext cx="8151540" cy="8151540"/>
          </a:xfrm>
          <a:prstGeom prst="roundRect">
            <a:avLst>
              <a:gd name="adj" fmla="val 49998"/>
            </a:avLst>
          </a:prstGeom>
          <a:solidFill>
            <a:srgbClr val="424242">
              <a:alpha val="40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41" name="Image" descr="Image"/>
          <p:cNvPicPr>
            <a:picLocks noChangeAspect="1"/>
          </p:cNvPicPr>
          <p:nvPr/>
        </p:nvPicPr>
        <p:blipFill>
          <a:blip r:embed="rId2">
            <a:extLst/>
          </a:blip>
          <a:stretch>
            <a:fillRect/>
          </a:stretch>
        </p:blipFill>
        <p:spPr>
          <a:xfrm>
            <a:off x="3187700" y="1936750"/>
            <a:ext cx="4826000" cy="9842500"/>
          </a:xfrm>
          <a:prstGeom prst="rect">
            <a:avLst/>
          </a:prstGeom>
          <a:ln w="12700">
            <a:miter lim="400000"/>
          </a:ln>
        </p:spPr>
      </p:pic>
      <p:sp>
        <p:nvSpPr>
          <p:cNvPr id="842" name="Image"/>
          <p:cNvSpPr/>
          <p:nvPr>
            <p:ph type="pic" sz="quarter" idx="21"/>
          </p:nvPr>
        </p:nvSpPr>
        <p:spPr>
          <a:xfrm>
            <a:off x="3505200" y="3086100"/>
            <a:ext cx="4191000" cy="7366000"/>
          </a:xfrm>
          <a:prstGeom prst="rect">
            <a:avLst/>
          </a:prstGeom>
        </p:spPr>
        <p:txBody>
          <a:bodyPr lIns="91439" tIns="45719" rIns="91439" bIns="45719" anchor="t">
            <a:noAutofit/>
          </a:bodyPr>
          <a:lstStyle/>
          <a:p>
            <a:pPr/>
          </a:p>
        </p:txBody>
      </p:sp>
      <p:sp>
        <p:nvSpPr>
          <p:cNvPr id="843" name="A mad boxer shot a quick gloved jab to the jaw of his dizzy opponent the job requires extra pluck and zeal from every young wage earner jelly like"/>
          <p:cNvSpPr txBox="1"/>
          <p:nvPr>
            <p:ph type="body" sz="quarter" idx="22"/>
          </p:nvPr>
        </p:nvSpPr>
        <p:spPr>
          <a:xfrm>
            <a:off x="11830856" y="6096000"/>
            <a:ext cx="9686430"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44" name="REAL"/>
          <p:cNvSpPr txBox="1"/>
          <p:nvPr>
            <p:ph type="body" sz="quarter" idx="23"/>
          </p:nvPr>
        </p:nvSpPr>
        <p:spPr>
          <a:xfrm>
            <a:off x="11832470"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REAL</a:t>
            </a:r>
          </a:p>
        </p:txBody>
      </p:sp>
      <p:sp>
        <p:nvSpPr>
          <p:cNvPr id="84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ne_Iron">
    <p:bg>
      <p:bgPr>
        <a:solidFill>
          <a:srgbClr val="424242"/>
        </a:solidFill>
      </p:bgPr>
    </p:bg>
    <p:spTree>
      <p:nvGrpSpPr>
        <p:cNvPr id="1" name=""/>
        <p:cNvGrpSpPr/>
        <p:nvPr/>
      </p:nvGrpSpPr>
      <p:grpSpPr>
        <a:xfrm>
          <a:off x="0" y="0"/>
          <a:ext cx="0" cy="0"/>
          <a:chOff x="0" y="0"/>
          <a:chExt cx="0" cy="0"/>
        </a:xfrm>
      </p:grpSpPr>
      <p:sp>
        <p:nvSpPr>
          <p:cNvPr id="852" name="Circle"/>
          <p:cNvSpPr/>
          <p:nvPr/>
        </p:nvSpPr>
        <p:spPr>
          <a:xfrm>
            <a:off x="1524000" y="2781300"/>
            <a:ext cx="8153400" cy="8153400"/>
          </a:xfrm>
          <a:prstGeom prst="roundRect">
            <a:avLst>
              <a:gd name="adj" fmla="val 50000"/>
            </a:avLst>
          </a:prstGeom>
          <a:solidFill>
            <a:srgbClr val="EFF1F3">
              <a:alpha val="5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53" name="Image" descr="Image"/>
          <p:cNvPicPr>
            <a:picLocks noChangeAspect="1"/>
          </p:cNvPicPr>
          <p:nvPr/>
        </p:nvPicPr>
        <p:blipFill>
          <a:blip r:embed="rId2">
            <a:extLst/>
          </a:blip>
          <a:stretch>
            <a:fillRect/>
          </a:stretch>
        </p:blipFill>
        <p:spPr>
          <a:xfrm>
            <a:off x="3187700" y="1936750"/>
            <a:ext cx="4826000" cy="9842500"/>
          </a:xfrm>
          <a:prstGeom prst="rect">
            <a:avLst/>
          </a:prstGeom>
          <a:ln w="12700">
            <a:miter lim="400000"/>
          </a:ln>
        </p:spPr>
      </p:pic>
      <p:sp>
        <p:nvSpPr>
          <p:cNvPr id="854" name="Image"/>
          <p:cNvSpPr/>
          <p:nvPr>
            <p:ph type="pic" sz="quarter" idx="21"/>
          </p:nvPr>
        </p:nvSpPr>
        <p:spPr>
          <a:xfrm>
            <a:off x="3505200" y="3086100"/>
            <a:ext cx="4191000" cy="7366000"/>
          </a:xfrm>
          <a:prstGeom prst="rect">
            <a:avLst/>
          </a:prstGeom>
        </p:spPr>
        <p:txBody>
          <a:bodyPr lIns="91439" tIns="45719" rIns="91439" bIns="45719" anchor="t">
            <a:noAutofit/>
          </a:bodyPr>
          <a:lstStyle/>
          <a:p>
            <a:pPr/>
          </a:p>
        </p:txBody>
      </p:sp>
      <p:sp>
        <p:nvSpPr>
          <p:cNvPr id="855" name="A mad boxer shot a quick gloved jab to the jaw of his dizzy opponent the job requires extra pluck and zeal from every young wage earner jelly like"/>
          <p:cNvSpPr txBox="1"/>
          <p:nvPr>
            <p:ph type="body" sz="quarter" idx="22"/>
          </p:nvPr>
        </p:nvSpPr>
        <p:spPr>
          <a:xfrm>
            <a:off x="11830856" y="6096000"/>
            <a:ext cx="9686430"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EFF1F3"/>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56" name="REAL"/>
          <p:cNvSpPr txBox="1"/>
          <p:nvPr>
            <p:ph type="body" sz="quarter" idx="23"/>
          </p:nvPr>
        </p:nvSpPr>
        <p:spPr>
          <a:xfrm>
            <a:off x="11832470"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REAL</a:t>
            </a:r>
          </a:p>
        </p:txBody>
      </p:sp>
      <p:sp>
        <p:nvSpPr>
          <p:cNvPr id="857"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ne_Smoke">
    <p:bg>
      <p:bgPr>
        <a:solidFill>
          <a:srgbClr val="EFF1F3"/>
        </a:solidFill>
      </p:bgPr>
    </p:bg>
    <p:spTree>
      <p:nvGrpSpPr>
        <p:cNvPr id="1" name=""/>
        <p:cNvGrpSpPr/>
        <p:nvPr/>
      </p:nvGrpSpPr>
      <p:grpSpPr>
        <a:xfrm>
          <a:off x="0" y="0"/>
          <a:ext cx="0" cy="0"/>
          <a:chOff x="0" y="0"/>
          <a:chExt cx="0" cy="0"/>
        </a:xfrm>
      </p:grpSpPr>
      <p:sp>
        <p:nvSpPr>
          <p:cNvPr id="864" name="Circle"/>
          <p:cNvSpPr/>
          <p:nvPr/>
        </p:nvSpPr>
        <p:spPr>
          <a:xfrm>
            <a:off x="1524000" y="2781300"/>
            <a:ext cx="8153400" cy="8153400"/>
          </a:xfrm>
          <a:prstGeom prst="roundRect">
            <a:avLst>
              <a:gd name="adj" fmla="val 50000"/>
            </a:avLst>
          </a:prstGeom>
          <a:solidFill>
            <a:srgbClr val="424242">
              <a:alpha val="5000"/>
            </a:srgbClr>
          </a:solidFill>
          <a:ln w="12700">
            <a:miter lim="400000"/>
          </a:ln>
        </p:spPr>
        <p:txBody>
          <a:bodyPr lIns="71437" tIns="71437" rIns="71437" bIns="71437" anchor="ctr"/>
          <a:lstStyle/>
          <a:p>
            <a:pPr defTabSz="821531">
              <a:defRPr b="0" cap="none" spc="0" sz="3600">
                <a:solidFill>
                  <a:srgbClr val="424242"/>
                </a:solidFill>
                <a:latin typeface="+mn-lt"/>
                <a:ea typeface="+mn-ea"/>
                <a:cs typeface="+mn-cs"/>
                <a:sym typeface="Helvetica Light"/>
              </a:defRPr>
            </a:pPr>
          </a:p>
        </p:txBody>
      </p:sp>
      <p:pic>
        <p:nvPicPr>
          <p:cNvPr id="865" name="Image" descr="Image"/>
          <p:cNvPicPr>
            <a:picLocks noChangeAspect="1"/>
          </p:cNvPicPr>
          <p:nvPr/>
        </p:nvPicPr>
        <p:blipFill>
          <a:blip r:embed="rId2">
            <a:extLst/>
          </a:blip>
          <a:stretch>
            <a:fillRect/>
          </a:stretch>
        </p:blipFill>
        <p:spPr>
          <a:xfrm>
            <a:off x="3187700" y="1936750"/>
            <a:ext cx="4826000" cy="9842500"/>
          </a:xfrm>
          <a:prstGeom prst="rect">
            <a:avLst/>
          </a:prstGeom>
          <a:ln w="12700">
            <a:miter lim="400000"/>
          </a:ln>
        </p:spPr>
      </p:pic>
      <p:sp>
        <p:nvSpPr>
          <p:cNvPr id="866" name="Image"/>
          <p:cNvSpPr/>
          <p:nvPr>
            <p:ph type="pic" sz="quarter" idx="21"/>
          </p:nvPr>
        </p:nvSpPr>
        <p:spPr>
          <a:xfrm>
            <a:off x="3505200" y="3086100"/>
            <a:ext cx="4191000" cy="7366000"/>
          </a:xfrm>
          <a:prstGeom prst="rect">
            <a:avLst/>
          </a:prstGeom>
        </p:spPr>
        <p:txBody>
          <a:bodyPr lIns="91439" tIns="45719" rIns="91439" bIns="45719" anchor="t">
            <a:noAutofit/>
          </a:bodyPr>
          <a:lstStyle/>
          <a:p>
            <a:pPr/>
          </a:p>
        </p:txBody>
      </p:sp>
      <p:sp>
        <p:nvSpPr>
          <p:cNvPr id="867" name="A mad boxer shot a quick gloved jab to the jaw of his dizzy opponent the job requires extra pluck and zeal from every young wage earner jelly like"/>
          <p:cNvSpPr txBox="1"/>
          <p:nvPr>
            <p:ph type="body" sz="quarter" idx="22"/>
          </p:nvPr>
        </p:nvSpPr>
        <p:spPr>
          <a:xfrm>
            <a:off x="11830856" y="6096000"/>
            <a:ext cx="9686430"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68" name="REAL"/>
          <p:cNvSpPr txBox="1"/>
          <p:nvPr>
            <p:ph type="body" sz="quarter" idx="23"/>
          </p:nvPr>
        </p:nvSpPr>
        <p:spPr>
          <a:xfrm>
            <a:off x="11832470"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REAL</a:t>
            </a:r>
          </a:p>
        </p:txBody>
      </p:sp>
      <p:sp>
        <p:nvSpPr>
          <p:cNvPr id="86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cbook_Cinder">
    <p:spTree>
      <p:nvGrpSpPr>
        <p:cNvPr id="1" name=""/>
        <p:cNvGrpSpPr/>
        <p:nvPr/>
      </p:nvGrpSpPr>
      <p:grpSpPr>
        <a:xfrm>
          <a:off x="0" y="0"/>
          <a:ext cx="0" cy="0"/>
          <a:chOff x="0" y="0"/>
          <a:chExt cx="0" cy="0"/>
        </a:xfrm>
      </p:grpSpPr>
      <p:pic>
        <p:nvPicPr>
          <p:cNvPr id="876" name="Apple-Macbook-Space-Grey copy.png" descr="Apple-Macbook-Space-Grey copy.png"/>
          <p:cNvPicPr>
            <a:picLocks noChangeAspect="1"/>
          </p:cNvPicPr>
          <p:nvPr/>
        </p:nvPicPr>
        <p:blipFill>
          <a:blip r:embed="rId2">
            <a:extLst/>
          </a:blip>
          <a:stretch>
            <a:fillRect/>
          </a:stretch>
        </p:blipFill>
        <p:spPr>
          <a:xfrm>
            <a:off x="12829964" y="2099420"/>
            <a:ext cx="17480838" cy="10263716"/>
          </a:xfrm>
          <a:prstGeom prst="rect">
            <a:avLst/>
          </a:prstGeom>
          <a:ln w="12700">
            <a:miter lim="400000"/>
          </a:ln>
        </p:spPr>
      </p:pic>
      <p:sp>
        <p:nvSpPr>
          <p:cNvPr id="877" name="Image"/>
          <p:cNvSpPr/>
          <p:nvPr>
            <p:ph type="pic" sz="half" idx="21"/>
          </p:nvPr>
        </p:nvSpPr>
        <p:spPr>
          <a:xfrm>
            <a:off x="15029882" y="2844800"/>
            <a:ext cx="13055601" cy="8178800"/>
          </a:xfrm>
          <a:prstGeom prst="rect">
            <a:avLst/>
          </a:prstGeom>
        </p:spPr>
        <p:txBody>
          <a:bodyPr lIns="91439" tIns="45719" rIns="91439" bIns="45719" anchor="t">
            <a:noAutofit/>
          </a:bodyPr>
          <a:lstStyle/>
          <a:p>
            <a:pPr/>
          </a:p>
        </p:txBody>
      </p:sp>
      <p:sp>
        <p:nvSpPr>
          <p:cNvPr id="878"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79" name="NEED"/>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FAD902"/>
                </a:solidFill>
                <a:latin typeface="Helvetica"/>
                <a:ea typeface="Helvetica"/>
                <a:cs typeface="Helvetica"/>
                <a:sym typeface="Helvetica"/>
              </a:defRPr>
            </a:lvl1pPr>
          </a:lstStyle>
          <a:p>
            <a:pPr/>
            <a:r>
              <a:t>NEED</a:t>
            </a:r>
          </a:p>
        </p:txBody>
      </p:sp>
      <p:sp>
        <p:nvSpPr>
          <p:cNvPr id="88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cbook_Iron">
    <p:bg>
      <p:bgPr>
        <a:solidFill>
          <a:srgbClr val="424242"/>
        </a:solidFill>
      </p:bgPr>
    </p:bg>
    <p:spTree>
      <p:nvGrpSpPr>
        <p:cNvPr id="1" name=""/>
        <p:cNvGrpSpPr/>
        <p:nvPr/>
      </p:nvGrpSpPr>
      <p:grpSpPr>
        <a:xfrm>
          <a:off x="0" y="0"/>
          <a:ext cx="0" cy="0"/>
          <a:chOff x="0" y="0"/>
          <a:chExt cx="0" cy="0"/>
        </a:xfrm>
      </p:grpSpPr>
      <p:pic>
        <p:nvPicPr>
          <p:cNvPr id="887" name="Apple-Macbook-Space-Grey copy.png" descr="Apple-Macbook-Space-Grey copy.png"/>
          <p:cNvPicPr>
            <a:picLocks noChangeAspect="1"/>
          </p:cNvPicPr>
          <p:nvPr/>
        </p:nvPicPr>
        <p:blipFill>
          <a:blip r:embed="rId2">
            <a:extLst/>
          </a:blip>
          <a:stretch>
            <a:fillRect/>
          </a:stretch>
        </p:blipFill>
        <p:spPr>
          <a:xfrm>
            <a:off x="12829964" y="2099420"/>
            <a:ext cx="17480838" cy="10263716"/>
          </a:xfrm>
          <a:prstGeom prst="rect">
            <a:avLst/>
          </a:prstGeom>
          <a:ln w="12700">
            <a:miter lim="400000"/>
          </a:ln>
        </p:spPr>
      </p:pic>
      <p:sp>
        <p:nvSpPr>
          <p:cNvPr id="888" name="Image"/>
          <p:cNvSpPr/>
          <p:nvPr>
            <p:ph type="pic" sz="half" idx="21"/>
          </p:nvPr>
        </p:nvSpPr>
        <p:spPr>
          <a:xfrm>
            <a:off x="15029882" y="2844800"/>
            <a:ext cx="13055601" cy="8178800"/>
          </a:xfrm>
          <a:prstGeom prst="rect">
            <a:avLst/>
          </a:prstGeom>
        </p:spPr>
        <p:txBody>
          <a:bodyPr lIns="91439" tIns="45719" rIns="91439" bIns="45719" anchor="t">
            <a:noAutofit/>
          </a:bodyPr>
          <a:lstStyle/>
          <a:p>
            <a:pPr/>
          </a:p>
        </p:txBody>
      </p:sp>
      <p:sp>
        <p:nvSpPr>
          <p:cNvPr id="889"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890" name="NEED"/>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NEED</a:t>
            </a:r>
          </a:p>
        </p:txBody>
      </p:sp>
      <p:sp>
        <p:nvSpPr>
          <p:cNvPr id="891"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cbook_Charcoal">
    <p:bg>
      <p:bgPr>
        <a:solidFill>
          <a:srgbClr val="1C1C1C"/>
        </a:solidFill>
      </p:bgPr>
    </p:bg>
    <p:spTree>
      <p:nvGrpSpPr>
        <p:cNvPr id="1" name=""/>
        <p:cNvGrpSpPr/>
        <p:nvPr/>
      </p:nvGrpSpPr>
      <p:grpSpPr>
        <a:xfrm>
          <a:off x="0" y="0"/>
          <a:ext cx="0" cy="0"/>
          <a:chOff x="0" y="0"/>
          <a:chExt cx="0" cy="0"/>
        </a:xfrm>
      </p:grpSpPr>
      <p:pic>
        <p:nvPicPr>
          <p:cNvPr id="898" name="Apple-Macbook-Space-Grey copy.png" descr="Apple-Macbook-Space-Grey copy.png"/>
          <p:cNvPicPr>
            <a:picLocks noChangeAspect="1"/>
          </p:cNvPicPr>
          <p:nvPr/>
        </p:nvPicPr>
        <p:blipFill>
          <a:blip r:embed="rId2">
            <a:extLst/>
          </a:blip>
          <a:stretch>
            <a:fillRect/>
          </a:stretch>
        </p:blipFill>
        <p:spPr>
          <a:xfrm>
            <a:off x="12829964" y="2099420"/>
            <a:ext cx="17480838" cy="10263716"/>
          </a:xfrm>
          <a:prstGeom prst="rect">
            <a:avLst/>
          </a:prstGeom>
          <a:ln w="12700">
            <a:miter lim="400000"/>
          </a:ln>
        </p:spPr>
      </p:pic>
      <p:sp>
        <p:nvSpPr>
          <p:cNvPr id="899" name="Image"/>
          <p:cNvSpPr/>
          <p:nvPr>
            <p:ph type="pic" sz="half" idx="21"/>
          </p:nvPr>
        </p:nvSpPr>
        <p:spPr>
          <a:xfrm>
            <a:off x="15029882" y="2844800"/>
            <a:ext cx="13055601" cy="8178800"/>
          </a:xfrm>
          <a:prstGeom prst="rect">
            <a:avLst/>
          </a:prstGeom>
        </p:spPr>
        <p:txBody>
          <a:bodyPr lIns="91439" tIns="45719" rIns="91439" bIns="45719" anchor="t">
            <a:noAutofit/>
          </a:bodyPr>
          <a:lstStyle/>
          <a:p>
            <a:pPr/>
          </a:p>
        </p:txBody>
      </p:sp>
      <p:sp>
        <p:nvSpPr>
          <p:cNvPr id="900"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901" name="NEED"/>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EFF1F3"/>
                </a:solidFill>
                <a:latin typeface="Helvetica"/>
                <a:ea typeface="Helvetica"/>
                <a:cs typeface="Helvetica"/>
                <a:sym typeface="Helvetica"/>
              </a:defRPr>
            </a:lvl1pPr>
          </a:lstStyle>
          <a:p>
            <a:pPr/>
            <a:r>
              <a:t>NEED</a:t>
            </a:r>
          </a:p>
        </p:txBody>
      </p:sp>
      <p:sp>
        <p:nvSpPr>
          <p:cNvPr id="90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cbook_Smoke">
    <p:bg>
      <p:bgPr>
        <a:solidFill>
          <a:srgbClr val="EFF1F3"/>
        </a:solidFill>
      </p:bgPr>
    </p:bg>
    <p:spTree>
      <p:nvGrpSpPr>
        <p:cNvPr id="1" name=""/>
        <p:cNvGrpSpPr/>
        <p:nvPr/>
      </p:nvGrpSpPr>
      <p:grpSpPr>
        <a:xfrm>
          <a:off x="0" y="0"/>
          <a:ext cx="0" cy="0"/>
          <a:chOff x="0" y="0"/>
          <a:chExt cx="0" cy="0"/>
        </a:xfrm>
      </p:grpSpPr>
      <p:pic>
        <p:nvPicPr>
          <p:cNvPr id="909" name="Apple-Macbook-Space-Grey copy.png" descr="Apple-Macbook-Space-Grey copy.png"/>
          <p:cNvPicPr>
            <a:picLocks noChangeAspect="1"/>
          </p:cNvPicPr>
          <p:nvPr/>
        </p:nvPicPr>
        <p:blipFill>
          <a:blip r:embed="rId2">
            <a:extLst/>
          </a:blip>
          <a:stretch>
            <a:fillRect/>
          </a:stretch>
        </p:blipFill>
        <p:spPr>
          <a:xfrm>
            <a:off x="12829964" y="2099420"/>
            <a:ext cx="17480838" cy="10263716"/>
          </a:xfrm>
          <a:prstGeom prst="rect">
            <a:avLst/>
          </a:prstGeom>
          <a:ln w="12700">
            <a:miter lim="400000"/>
          </a:ln>
        </p:spPr>
      </p:pic>
      <p:sp>
        <p:nvSpPr>
          <p:cNvPr id="910" name="Image"/>
          <p:cNvSpPr/>
          <p:nvPr>
            <p:ph type="pic" sz="half" idx="21"/>
          </p:nvPr>
        </p:nvSpPr>
        <p:spPr>
          <a:xfrm>
            <a:off x="15029882" y="2844800"/>
            <a:ext cx="13055601" cy="8178800"/>
          </a:xfrm>
          <a:prstGeom prst="rect">
            <a:avLst/>
          </a:prstGeom>
        </p:spPr>
        <p:txBody>
          <a:bodyPr lIns="91439" tIns="45719" rIns="91439" bIns="45719" anchor="t">
            <a:noAutofit/>
          </a:bodyPr>
          <a:lstStyle/>
          <a:p>
            <a:pPr/>
          </a:p>
        </p:txBody>
      </p:sp>
      <p:sp>
        <p:nvSpPr>
          <p:cNvPr id="911" name="A mad boxer shot a quick gloved jab to the jaw of his dizzy opponent the job requires extra pluck and zeal from every young wage earner jelly like"/>
          <p:cNvSpPr txBox="1"/>
          <p:nvPr>
            <p:ph type="body" sz="quarter" idx="22"/>
          </p:nvPr>
        </p:nvSpPr>
        <p:spPr>
          <a:xfrm>
            <a:off x="3143250" y="6096000"/>
            <a:ext cx="9686429" cy="3093721"/>
          </a:xfrm>
          <a:prstGeom prst="rect">
            <a:avLst/>
          </a:prstGeom>
        </p:spPr>
        <p:txBody>
          <a:bodyPr lIns="0" tIns="0" rIns="0" bIns="0" anchor="t">
            <a:spAutoFit/>
          </a:bodyPr>
          <a:lstStyle>
            <a:lvl1pPr marL="0" indent="0" defTabSz="821531">
              <a:lnSpc>
                <a:spcPct val="80000"/>
              </a:lnSpc>
              <a:spcBef>
                <a:spcPts val="0"/>
              </a:spcBef>
              <a:buSzTx/>
              <a:buNone/>
              <a:defRPr sz="4800">
                <a:solidFill>
                  <a:srgbClr val="424242"/>
                </a:solidFill>
                <a:latin typeface="Helvetica"/>
                <a:ea typeface="Helvetica"/>
                <a:cs typeface="Helvetica"/>
                <a:sym typeface="Helvetica"/>
              </a:defRPr>
            </a:lvl1pPr>
          </a:lstStyle>
          <a:p>
            <a:pPr/>
            <a:r>
              <a:t>A mad boxer shot a quick gloved jab to the jaw of his dizzy opponent the job requires extra pluck and zeal from every young wage earner jelly like</a:t>
            </a:r>
          </a:p>
        </p:txBody>
      </p:sp>
      <p:sp>
        <p:nvSpPr>
          <p:cNvPr id="912" name="NEED"/>
          <p:cNvSpPr txBox="1"/>
          <p:nvPr>
            <p:ph type="body" sz="quarter" idx="23"/>
          </p:nvPr>
        </p:nvSpPr>
        <p:spPr>
          <a:xfrm>
            <a:off x="3144863" y="2257424"/>
            <a:ext cx="12700001" cy="3454401"/>
          </a:xfrm>
          <a:prstGeom prst="rect">
            <a:avLst/>
          </a:prstGeom>
        </p:spPr>
        <p:txBody>
          <a:bodyPr anchor="t">
            <a:spAutoFit/>
          </a:bodyPr>
          <a:lstStyle>
            <a:lvl1pPr marL="0" indent="0">
              <a:lnSpc>
                <a:spcPct val="80000"/>
              </a:lnSpc>
              <a:spcBef>
                <a:spcPts val="0"/>
              </a:spcBef>
              <a:buSzTx/>
              <a:buNone/>
              <a:defRPr b="1" cap="all" spc="1100" sz="22000">
                <a:solidFill>
                  <a:srgbClr val="424242"/>
                </a:solidFill>
                <a:latin typeface="Helvetica"/>
                <a:ea typeface="Helvetica"/>
                <a:cs typeface="Helvetica"/>
                <a:sym typeface="Helvetica"/>
              </a:defRPr>
            </a:lvl1pPr>
          </a:lstStyle>
          <a:p>
            <a:pPr/>
            <a:r>
              <a:t>NEED</a:t>
            </a:r>
          </a:p>
        </p:txBody>
      </p:sp>
      <p:sp>
        <p:nvSpPr>
          <p:cNvPr id="913"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_Banana">
    <p:bg>
      <p:bgPr>
        <a:solidFill>
          <a:srgbClr val="FAD902"/>
        </a:solidFill>
      </p:bgPr>
    </p:bg>
    <p:spTree>
      <p:nvGrpSpPr>
        <p:cNvPr id="1" name=""/>
        <p:cNvGrpSpPr/>
        <p:nvPr/>
      </p:nvGrpSpPr>
      <p:grpSpPr>
        <a:xfrm>
          <a:off x="0" y="0"/>
          <a:ext cx="0" cy="0"/>
          <a:chOff x="0" y="0"/>
          <a:chExt cx="0" cy="0"/>
        </a:xfrm>
      </p:grpSpPr>
      <p:sp>
        <p:nvSpPr>
          <p:cNvPr id="83" name="generate…"/>
          <p:cNvSpPr txBox="1"/>
          <p:nvPr>
            <p:ph type="body" sz="half" idx="21"/>
          </p:nvPr>
        </p:nvSpPr>
        <p:spPr>
          <a:xfrm>
            <a:off x="3153742" y="3789679"/>
            <a:ext cx="18076516" cy="6136641"/>
          </a:xfrm>
          <a:prstGeom prst="rect">
            <a:avLst/>
          </a:prstGeom>
        </p:spPr>
        <p:txBody>
          <a:bodyPr>
            <a:spAutoFit/>
          </a:bodyPr>
          <a:lstStyle/>
          <a:p>
            <a:pPr marL="0" indent="0" algn="ctr">
              <a:lnSpc>
                <a:spcPct val="80000"/>
              </a:lnSpc>
              <a:spcBef>
                <a:spcPts val="0"/>
              </a:spcBef>
              <a:buSzTx/>
              <a:buNone/>
              <a:defRPr b="1" cap="all" spc="1100" sz="22000">
                <a:solidFill>
                  <a:srgbClr val="222831"/>
                </a:solidFill>
                <a:latin typeface="Helvetica"/>
                <a:ea typeface="Helvetica"/>
                <a:cs typeface="Helvetica"/>
                <a:sym typeface="Helvetica"/>
              </a:defRPr>
            </a:pPr>
            <a:r>
              <a:t>generate</a:t>
            </a:r>
          </a:p>
          <a:p>
            <a:pPr marL="0" indent="0" algn="ctr">
              <a:lnSpc>
                <a:spcPct val="80000"/>
              </a:lnSpc>
              <a:spcBef>
                <a:spcPts val="0"/>
              </a:spcBef>
              <a:buSzTx/>
              <a:buNone/>
              <a:defRPr b="1" cap="all" spc="1100" sz="22000">
                <a:solidFill>
                  <a:srgbClr val="222831"/>
                </a:solidFill>
                <a:latin typeface="Helvetica"/>
                <a:ea typeface="Helvetica"/>
                <a:cs typeface="Helvetica"/>
                <a:sym typeface="Helvetica"/>
              </a:defRPr>
            </a:pPr>
            <a:r>
              <a:t>value </a:t>
            </a:r>
          </a:p>
        </p:txBody>
      </p:sp>
      <p:sp>
        <p:nvSpPr>
          <p:cNvPr id="84" name="RISE KEYNOTE PRESENTATION TEMPLATE"/>
          <p:cNvSpPr txBox="1"/>
          <p:nvPr>
            <p:ph type="body" sz="quarter" idx="22"/>
          </p:nvPr>
        </p:nvSpPr>
        <p:spPr>
          <a:xfrm>
            <a:off x="3143894" y="11969353"/>
            <a:ext cx="18784095" cy="576164"/>
          </a:xfrm>
          <a:prstGeom prst="rect">
            <a:avLst/>
          </a:prstGeom>
        </p:spPr>
        <p:txBody>
          <a:bodyPr lIns="71437" tIns="71437" rIns="71437" bIns="71437"/>
          <a:lstStyle>
            <a:lvl1pPr marL="0" indent="0" algn="ctr">
              <a:spcBef>
                <a:spcPts val="0"/>
              </a:spcBef>
              <a:buSzTx/>
              <a:buNone/>
              <a:defRPr b="1" cap="all" spc="1200" sz="2000">
                <a:solidFill>
                  <a:srgbClr val="1C1C1C"/>
                </a:solidFill>
                <a:latin typeface="Helvetica"/>
                <a:ea typeface="Helvetica"/>
                <a:cs typeface="Helvetica"/>
                <a:sym typeface="Helvetica"/>
              </a:defRPr>
            </a:lvl1pPr>
          </a:lstStyle>
          <a:p>
            <a:pPr/>
            <a:r>
              <a:t>RISE KEYNOTE PRESENTATION TEMPLATE</a:t>
            </a:r>
          </a:p>
        </p:txBody>
      </p:sp>
      <p:sp>
        <p:nvSpPr>
          <p:cNvPr id="85"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Square_Cinder">
    <p:spTree>
      <p:nvGrpSpPr>
        <p:cNvPr id="1" name=""/>
        <p:cNvGrpSpPr/>
        <p:nvPr/>
      </p:nvGrpSpPr>
      <p:grpSpPr>
        <a:xfrm>
          <a:off x="0" y="0"/>
          <a:ext cx="0" cy="0"/>
          <a:chOff x="0" y="0"/>
          <a:chExt cx="0" cy="0"/>
        </a:xfrm>
      </p:grpSpPr>
      <p:sp>
        <p:nvSpPr>
          <p:cNvPr id="920" name="Keith Nichols…"/>
          <p:cNvSpPr txBox="1"/>
          <p:nvPr>
            <p:ph type="body" sz="quarter" idx="21"/>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Keith Nichols</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Art Director</a:t>
            </a:r>
          </a:p>
        </p:txBody>
      </p:sp>
      <p:sp>
        <p:nvSpPr>
          <p:cNvPr id="921" name="John Fisher…"/>
          <p:cNvSpPr txBox="1"/>
          <p:nvPr>
            <p:ph type="body" sz="quarter" idx="22"/>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John Fisher</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Company Director</a:t>
            </a:r>
          </a:p>
        </p:txBody>
      </p:sp>
      <p:sp>
        <p:nvSpPr>
          <p:cNvPr id="922" name="Justin Larson…"/>
          <p:cNvSpPr txBox="1"/>
          <p:nvPr>
            <p:ph type="body" sz="quarter" idx="23"/>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Justin Larson</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Experience Designer</a:t>
            </a:r>
          </a:p>
        </p:txBody>
      </p:sp>
      <p:sp>
        <p:nvSpPr>
          <p:cNvPr id="923" name="square-448x448.png"/>
          <p:cNvSpPr/>
          <p:nvPr>
            <p:ph type="pic" sz="quarter" idx="24"/>
          </p:nvPr>
        </p:nvSpPr>
        <p:spPr>
          <a:xfrm>
            <a:off x="2428019" y="2991166"/>
            <a:ext cx="5689601" cy="5689601"/>
          </a:xfrm>
          <a:prstGeom prst="rect">
            <a:avLst/>
          </a:prstGeom>
        </p:spPr>
        <p:txBody>
          <a:bodyPr lIns="91439" tIns="45719" rIns="91439" bIns="45719" anchor="t">
            <a:noAutofit/>
          </a:bodyPr>
          <a:lstStyle/>
          <a:p>
            <a:pPr/>
          </a:p>
        </p:txBody>
      </p:sp>
      <p:sp>
        <p:nvSpPr>
          <p:cNvPr id="924" name="square-448x448.png"/>
          <p:cNvSpPr/>
          <p:nvPr>
            <p:ph type="pic" sz="quarter" idx="25"/>
          </p:nvPr>
        </p:nvSpPr>
        <p:spPr>
          <a:xfrm>
            <a:off x="9353866" y="2988219"/>
            <a:ext cx="5689601" cy="5689601"/>
          </a:xfrm>
          <a:prstGeom prst="rect">
            <a:avLst/>
          </a:prstGeom>
        </p:spPr>
        <p:txBody>
          <a:bodyPr lIns="91439" tIns="45719" rIns="91439" bIns="45719" anchor="t">
            <a:noAutofit/>
          </a:bodyPr>
          <a:lstStyle/>
          <a:p>
            <a:pPr/>
          </a:p>
        </p:txBody>
      </p:sp>
      <p:sp>
        <p:nvSpPr>
          <p:cNvPr id="925" name="square-448x448.png"/>
          <p:cNvSpPr/>
          <p:nvPr>
            <p:ph type="pic" sz="quarter" idx="26"/>
          </p:nvPr>
        </p:nvSpPr>
        <p:spPr>
          <a:xfrm>
            <a:off x="16279713" y="2988219"/>
            <a:ext cx="5689601" cy="5689601"/>
          </a:xfrm>
          <a:prstGeom prst="rect">
            <a:avLst/>
          </a:prstGeom>
        </p:spPr>
        <p:txBody>
          <a:bodyPr lIns="91439" tIns="45719" rIns="91439" bIns="45719" anchor="t">
            <a:noAutofit/>
          </a:bodyPr>
          <a:lstStyle/>
          <a:p>
            <a:pPr/>
          </a:p>
        </p:txBody>
      </p:sp>
      <p:sp>
        <p:nvSpPr>
          <p:cNvPr id="92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Square_Iron">
    <p:bg>
      <p:bgPr>
        <a:solidFill>
          <a:srgbClr val="424242"/>
        </a:solidFill>
      </p:bgPr>
    </p:bg>
    <p:spTree>
      <p:nvGrpSpPr>
        <p:cNvPr id="1" name=""/>
        <p:cNvGrpSpPr/>
        <p:nvPr/>
      </p:nvGrpSpPr>
      <p:grpSpPr>
        <a:xfrm>
          <a:off x="0" y="0"/>
          <a:ext cx="0" cy="0"/>
          <a:chOff x="0" y="0"/>
          <a:chExt cx="0" cy="0"/>
        </a:xfrm>
      </p:grpSpPr>
      <p:sp>
        <p:nvSpPr>
          <p:cNvPr id="933" name="Keith Nichols…"/>
          <p:cNvSpPr txBox="1"/>
          <p:nvPr>
            <p:ph type="body" sz="quarter" idx="21"/>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Keith Nichols</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Art Director</a:t>
            </a:r>
          </a:p>
        </p:txBody>
      </p:sp>
      <p:sp>
        <p:nvSpPr>
          <p:cNvPr id="934" name="John Fisher…"/>
          <p:cNvSpPr txBox="1"/>
          <p:nvPr>
            <p:ph type="body" sz="quarter" idx="22"/>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John Fisher</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Company Director</a:t>
            </a:r>
          </a:p>
        </p:txBody>
      </p:sp>
      <p:sp>
        <p:nvSpPr>
          <p:cNvPr id="935" name="Justin Larson…"/>
          <p:cNvSpPr txBox="1"/>
          <p:nvPr>
            <p:ph type="body" sz="quarter" idx="23"/>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Justin Larson</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Experience Designer</a:t>
            </a:r>
          </a:p>
        </p:txBody>
      </p:sp>
      <p:sp>
        <p:nvSpPr>
          <p:cNvPr id="936" name="square-448x448.png"/>
          <p:cNvSpPr/>
          <p:nvPr>
            <p:ph type="pic" sz="quarter" idx="24"/>
          </p:nvPr>
        </p:nvSpPr>
        <p:spPr>
          <a:xfrm>
            <a:off x="2428019" y="2991166"/>
            <a:ext cx="5689601" cy="5689601"/>
          </a:xfrm>
          <a:prstGeom prst="rect">
            <a:avLst/>
          </a:prstGeom>
        </p:spPr>
        <p:txBody>
          <a:bodyPr lIns="91439" tIns="45719" rIns="91439" bIns="45719" anchor="t">
            <a:noAutofit/>
          </a:bodyPr>
          <a:lstStyle/>
          <a:p>
            <a:pPr/>
          </a:p>
        </p:txBody>
      </p:sp>
      <p:sp>
        <p:nvSpPr>
          <p:cNvPr id="937" name="square-448x448.png"/>
          <p:cNvSpPr/>
          <p:nvPr>
            <p:ph type="pic" sz="quarter" idx="25"/>
          </p:nvPr>
        </p:nvSpPr>
        <p:spPr>
          <a:xfrm>
            <a:off x="9353866" y="2988219"/>
            <a:ext cx="5689601" cy="5689601"/>
          </a:xfrm>
          <a:prstGeom prst="rect">
            <a:avLst/>
          </a:prstGeom>
        </p:spPr>
        <p:txBody>
          <a:bodyPr lIns="91439" tIns="45719" rIns="91439" bIns="45719" anchor="t">
            <a:noAutofit/>
          </a:bodyPr>
          <a:lstStyle/>
          <a:p>
            <a:pPr/>
          </a:p>
        </p:txBody>
      </p:sp>
      <p:sp>
        <p:nvSpPr>
          <p:cNvPr id="938" name="square-448x448.png"/>
          <p:cNvSpPr/>
          <p:nvPr>
            <p:ph type="pic" sz="quarter" idx="26"/>
          </p:nvPr>
        </p:nvSpPr>
        <p:spPr>
          <a:xfrm>
            <a:off x="16279713" y="2988219"/>
            <a:ext cx="5689601" cy="5689601"/>
          </a:xfrm>
          <a:prstGeom prst="rect">
            <a:avLst/>
          </a:prstGeom>
        </p:spPr>
        <p:txBody>
          <a:bodyPr lIns="91439" tIns="45719" rIns="91439" bIns="45719" anchor="t">
            <a:noAutofit/>
          </a:bodyPr>
          <a:lstStyle/>
          <a:p>
            <a:pPr/>
          </a:p>
        </p:txBody>
      </p:sp>
      <p:sp>
        <p:nvSpPr>
          <p:cNvPr id="939"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Square_Smoke">
    <p:bg>
      <p:bgPr>
        <a:solidFill>
          <a:srgbClr val="EFF1F3"/>
        </a:solidFill>
      </p:bgPr>
    </p:bg>
    <p:spTree>
      <p:nvGrpSpPr>
        <p:cNvPr id="1" name=""/>
        <p:cNvGrpSpPr/>
        <p:nvPr/>
      </p:nvGrpSpPr>
      <p:grpSpPr>
        <a:xfrm>
          <a:off x="0" y="0"/>
          <a:ext cx="0" cy="0"/>
          <a:chOff x="0" y="0"/>
          <a:chExt cx="0" cy="0"/>
        </a:xfrm>
      </p:grpSpPr>
      <p:sp>
        <p:nvSpPr>
          <p:cNvPr id="946" name="Keith Nichols…"/>
          <p:cNvSpPr txBox="1"/>
          <p:nvPr>
            <p:ph type="body" sz="quarter" idx="21"/>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Keith Nichols</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Art Director</a:t>
            </a:r>
          </a:p>
        </p:txBody>
      </p:sp>
      <p:sp>
        <p:nvSpPr>
          <p:cNvPr id="947" name="John Fisher…"/>
          <p:cNvSpPr txBox="1"/>
          <p:nvPr>
            <p:ph type="body" sz="quarter" idx="22"/>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John Fisher</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Company Director</a:t>
            </a:r>
          </a:p>
        </p:txBody>
      </p:sp>
      <p:sp>
        <p:nvSpPr>
          <p:cNvPr id="948" name="Justin Larson…"/>
          <p:cNvSpPr txBox="1"/>
          <p:nvPr>
            <p:ph type="body" sz="quarter" idx="23"/>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Justin Larson</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Experience Designer</a:t>
            </a:r>
          </a:p>
        </p:txBody>
      </p:sp>
      <p:sp>
        <p:nvSpPr>
          <p:cNvPr id="949" name="square-448x448.png"/>
          <p:cNvSpPr/>
          <p:nvPr>
            <p:ph type="pic" sz="quarter" idx="24"/>
          </p:nvPr>
        </p:nvSpPr>
        <p:spPr>
          <a:xfrm>
            <a:off x="2428019" y="2991166"/>
            <a:ext cx="5689601" cy="5689601"/>
          </a:xfrm>
          <a:prstGeom prst="rect">
            <a:avLst/>
          </a:prstGeom>
        </p:spPr>
        <p:txBody>
          <a:bodyPr lIns="91439" tIns="45719" rIns="91439" bIns="45719" anchor="t">
            <a:noAutofit/>
          </a:bodyPr>
          <a:lstStyle/>
          <a:p>
            <a:pPr/>
          </a:p>
        </p:txBody>
      </p:sp>
      <p:sp>
        <p:nvSpPr>
          <p:cNvPr id="950" name="square-448x448.png"/>
          <p:cNvSpPr/>
          <p:nvPr>
            <p:ph type="pic" sz="quarter" idx="25"/>
          </p:nvPr>
        </p:nvSpPr>
        <p:spPr>
          <a:xfrm>
            <a:off x="9353866" y="2988219"/>
            <a:ext cx="5689601" cy="5689601"/>
          </a:xfrm>
          <a:prstGeom prst="rect">
            <a:avLst/>
          </a:prstGeom>
        </p:spPr>
        <p:txBody>
          <a:bodyPr lIns="91439" tIns="45719" rIns="91439" bIns="45719" anchor="t">
            <a:noAutofit/>
          </a:bodyPr>
          <a:lstStyle/>
          <a:p>
            <a:pPr/>
          </a:p>
        </p:txBody>
      </p:sp>
      <p:sp>
        <p:nvSpPr>
          <p:cNvPr id="951" name="square-448x448.png"/>
          <p:cNvSpPr/>
          <p:nvPr>
            <p:ph type="pic" sz="quarter" idx="26"/>
          </p:nvPr>
        </p:nvSpPr>
        <p:spPr>
          <a:xfrm>
            <a:off x="16279713" y="2988219"/>
            <a:ext cx="5689601" cy="5689601"/>
          </a:xfrm>
          <a:prstGeom prst="rect">
            <a:avLst/>
          </a:prstGeom>
        </p:spPr>
        <p:txBody>
          <a:bodyPr lIns="91439" tIns="45719" rIns="91439" bIns="45719" anchor="t">
            <a:noAutofit/>
          </a:bodyPr>
          <a:lstStyle/>
          <a:p>
            <a:pPr/>
          </a:p>
        </p:txBody>
      </p:sp>
      <p:sp>
        <p:nvSpPr>
          <p:cNvPr id="952"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Circle_Cinder">
    <p:spTree>
      <p:nvGrpSpPr>
        <p:cNvPr id="1" name=""/>
        <p:cNvGrpSpPr/>
        <p:nvPr/>
      </p:nvGrpSpPr>
      <p:grpSpPr>
        <a:xfrm>
          <a:off x="0" y="0"/>
          <a:ext cx="0" cy="0"/>
          <a:chOff x="0" y="0"/>
          <a:chExt cx="0" cy="0"/>
        </a:xfrm>
      </p:grpSpPr>
      <p:sp>
        <p:nvSpPr>
          <p:cNvPr id="959" name="Image"/>
          <p:cNvSpPr/>
          <p:nvPr>
            <p:ph type="pic" sz="quarter" idx="21"/>
          </p:nvPr>
        </p:nvSpPr>
        <p:spPr>
          <a:xfrm>
            <a:off x="2428019" y="2978466"/>
            <a:ext cx="5689601" cy="5689601"/>
          </a:xfrm>
          <a:prstGeom prst="rect">
            <a:avLst/>
          </a:prstGeom>
        </p:spPr>
        <p:txBody>
          <a:bodyPr lIns="91439" tIns="45719" rIns="91439" bIns="45719" anchor="t">
            <a:noAutofit/>
          </a:bodyPr>
          <a:lstStyle/>
          <a:p>
            <a:pPr/>
          </a:p>
        </p:txBody>
      </p:sp>
      <p:sp>
        <p:nvSpPr>
          <p:cNvPr id="960" name="Image"/>
          <p:cNvSpPr/>
          <p:nvPr>
            <p:ph type="pic" sz="quarter" idx="22"/>
          </p:nvPr>
        </p:nvSpPr>
        <p:spPr>
          <a:xfrm>
            <a:off x="9353866" y="2988219"/>
            <a:ext cx="5689601" cy="5689601"/>
          </a:xfrm>
          <a:prstGeom prst="rect">
            <a:avLst/>
          </a:prstGeom>
        </p:spPr>
        <p:txBody>
          <a:bodyPr lIns="91439" tIns="45719" rIns="91439" bIns="45719" anchor="t">
            <a:noAutofit/>
          </a:bodyPr>
          <a:lstStyle/>
          <a:p>
            <a:pPr/>
          </a:p>
        </p:txBody>
      </p:sp>
      <p:sp>
        <p:nvSpPr>
          <p:cNvPr id="961" name="Image"/>
          <p:cNvSpPr/>
          <p:nvPr>
            <p:ph type="pic" sz="quarter" idx="23"/>
          </p:nvPr>
        </p:nvSpPr>
        <p:spPr>
          <a:xfrm>
            <a:off x="16279713" y="2988219"/>
            <a:ext cx="5689601" cy="5689601"/>
          </a:xfrm>
          <a:prstGeom prst="rect">
            <a:avLst/>
          </a:prstGeom>
        </p:spPr>
        <p:txBody>
          <a:bodyPr lIns="91439" tIns="45719" rIns="91439" bIns="45719" anchor="t">
            <a:noAutofit/>
          </a:bodyPr>
          <a:lstStyle/>
          <a:p>
            <a:pPr/>
          </a:p>
        </p:txBody>
      </p:sp>
      <p:sp>
        <p:nvSpPr>
          <p:cNvPr id="96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4671" y="4706"/>
                </a:moveTo>
                <a:cubicBezTo>
                  <a:pt x="5316" y="4706"/>
                  <a:pt x="5961" y="5143"/>
                  <a:pt x="6453" y="6018"/>
                </a:cubicBezTo>
                <a:cubicBezTo>
                  <a:pt x="7437" y="7768"/>
                  <a:pt x="7437" y="10604"/>
                  <a:pt x="6453" y="12354"/>
                </a:cubicBezTo>
                <a:cubicBezTo>
                  <a:pt x="5469" y="14103"/>
                  <a:pt x="3873" y="14103"/>
                  <a:pt x="2889" y="12354"/>
                </a:cubicBezTo>
                <a:cubicBezTo>
                  <a:pt x="1905" y="10604"/>
                  <a:pt x="1905" y="7768"/>
                  <a:pt x="2889" y="6018"/>
                </a:cubicBezTo>
                <a:cubicBezTo>
                  <a:pt x="3381" y="5143"/>
                  <a:pt x="4026" y="4706"/>
                  <a:pt x="4671" y="4706"/>
                </a:cubicBezTo>
                <a:close/>
                <a:moveTo>
                  <a:pt x="10812" y="4706"/>
                </a:moveTo>
                <a:cubicBezTo>
                  <a:pt x="11457" y="4706"/>
                  <a:pt x="12101" y="5143"/>
                  <a:pt x="12593" y="6018"/>
                </a:cubicBezTo>
                <a:cubicBezTo>
                  <a:pt x="13577" y="7768"/>
                  <a:pt x="13577" y="10604"/>
                  <a:pt x="12593" y="12354"/>
                </a:cubicBezTo>
                <a:cubicBezTo>
                  <a:pt x="11609" y="14103"/>
                  <a:pt x="10014" y="14103"/>
                  <a:pt x="9030" y="12354"/>
                </a:cubicBezTo>
                <a:cubicBezTo>
                  <a:pt x="8045" y="10604"/>
                  <a:pt x="8045" y="7768"/>
                  <a:pt x="9030" y="6018"/>
                </a:cubicBezTo>
                <a:cubicBezTo>
                  <a:pt x="9522" y="5143"/>
                  <a:pt x="10167" y="4706"/>
                  <a:pt x="10812" y="4706"/>
                </a:cubicBezTo>
                <a:close/>
                <a:moveTo>
                  <a:pt x="16952" y="4706"/>
                </a:moveTo>
                <a:cubicBezTo>
                  <a:pt x="17597" y="4706"/>
                  <a:pt x="18242" y="5143"/>
                  <a:pt x="18734" y="6018"/>
                </a:cubicBezTo>
                <a:cubicBezTo>
                  <a:pt x="19718" y="7768"/>
                  <a:pt x="19718" y="10604"/>
                  <a:pt x="18734" y="12354"/>
                </a:cubicBezTo>
                <a:cubicBezTo>
                  <a:pt x="17750" y="14103"/>
                  <a:pt x="16154" y="14103"/>
                  <a:pt x="15170" y="12354"/>
                </a:cubicBezTo>
                <a:cubicBezTo>
                  <a:pt x="14186" y="10604"/>
                  <a:pt x="14186" y="7768"/>
                  <a:pt x="15170" y="6018"/>
                </a:cubicBezTo>
                <a:cubicBezTo>
                  <a:pt x="15662" y="5143"/>
                  <a:pt x="16307" y="4706"/>
                  <a:pt x="16952" y="4706"/>
                </a:cubicBezTo>
                <a:close/>
              </a:path>
            </a:pathLst>
          </a:custGeom>
          <a:solidFill>
            <a:srgbClr val="222831"/>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963" name="Pamela Lewis…"/>
          <p:cNvSpPr txBox="1"/>
          <p:nvPr>
            <p:ph type="body" sz="quarter" idx="24"/>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Pamela Lewis</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Marketing Director</a:t>
            </a:r>
          </a:p>
        </p:txBody>
      </p:sp>
      <p:sp>
        <p:nvSpPr>
          <p:cNvPr id="964" name="Janet Pierce…"/>
          <p:cNvSpPr txBox="1"/>
          <p:nvPr>
            <p:ph type="body" sz="quarter" idx="25"/>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Janet Pierce</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Creative Director</a:t>
            </a:r>
          </a:p>
        </p:txBody>
      </p:sp>
      <p:sp>
        <p:nvSpPr>
          <p:cNvPr id="965" name="Nicole Green…"/>
          <p:cNvSpPr txBox="1"/>
          <p:nvPr>
            <p:ph type="body" sz="quarter" idx="26"/>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FADA02"/>
                </a:solidFill>
                <a:latin typeface="Helvetica"/>
                <a:ea typeface="Helvetica"/>
                <a:cs typeface="Helvetica"/>
                <a:sym typeface="Helvetica"/>
              </a:defRPr>
            </a:pPr>
            <a:r>
              <a:rPr sz="3800"/>
              <a:t>Nicole Green</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Brand Designer</a:t>
            </a:r>
          </a:p>
        </p:txBody>
      </p:sp>
      <p:sp>
        <p:nvSpPr>
          <p:cNvPr id="966"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Circle_Iron">
    <p:bg>
      <p:bgPr>
        <a:solidFill>
          <a:srgbClr val="424242"/>
        </a:solidFill>
      </p:bgPr>
    </p:bg>
    <p:spTree>
      <p:nvGrpSpPr>
        <p:cNvPr id="1" name=""/>
        <p:cNvGrpSpPr/>
        <p:nvPr/>
      </p:nvGrpSpPr>
      <p:grpSpPr>
        <a:xfrm>
          <a:off x="0" y="0"/>
          <a:ext cx="0" cy="0"/>
          <a:chOff x="0" y="0"/>
          <a:chExt cx="0" cy="0"/>
        </a:xfrm>
      </p:grpSpPr>
      <p:sp>
        <p:nvSpPr>
          <p:cNvPr id="973" name="Image"/>
          <p:cNvSpPr/>
          <p:nvPr>
            <p:ph type="pic" sz="quarter" idx="21"/>
          </p:nvPr>
        </p:nvSpPr>
        <p:spPr>
          <a:xfrm>
            <a:off x="2428019" y="2991166"/>
            <a:ext cx="5689601" cy="5689601"/>
          </a:xfrm>
          <a:prstGeom prst="rect">
            <a:avLst/>
          </a:prstGeom>
        </p:spPr>
        <p:txBody>
          <a:bodyPr lIns="91439" tIns="45719" rIns="91439" bIns="45719" anchor="t">
            <a:noAutofit/>
          </a:bodyPr>
          <a:lstStyle/>
          <a:p>
            <a:pPr/>
          </a:p>
        </p:txBody>
      </p:sp>
      <p:sp>
        <p:nvSpPr>
          <p:cNvPr id="974" name="Image"/>
          <p:cNvSpPr/>
          <p:nvPr>
            <p:ph type="pic" sz="quarter" idx="22"/>
          </p:nvPr>
        </p:nvSpPr>
        <p:spPr>
          <a:xfrm>
            <a:off x="9353866" y="2988219"/>
            <a:ext cx="5689601" cy="5689601"/>
          </a:xfrm>
          <a:prstGeom prst="rect">
            <a:avLst/>
          </a:prstGeom>
        </p:spPr>
        <p:txBody>
          <a:bodyPr lIns="91439" tIns="45719" rIns="91439" bIns="45719" anchor="t">
            <a:noAutofit/>
          </a:bodyPr>
          <a:lstStyle/>
          <a:p>
            <a:pPr/>
          </a:p>
        </p:txBody>
      </p:sp>
      <p:sp>
        <p:nvSpPr>
          <p:cNvPr id="975" name="Image"/>
          <p:cNvSpPr/>
          <p:nvPr>
            <p:ph type="pic" sz="quarter" idx="23"/>
          </p:nvPr>
        </p:nvSpPr>
        <p:spPr>
          <a:xfrm>
            <a:off x="16279713" y="2988219"/>
            <a:ext cx="5689601" cy="5689601"/>
          </a:xfrm>
          <a:prstGeom prst="rect">
            <a:avLst/>
          </a:prstGeom>
        </p:spPr>
        <p:txBody>
          <a:bodyPr lIns="91439" tIns="45719" rIns="91439" bIns="45719" anchor="t">
            <a:noAutofit/>
          </a:bodyPr>
          <a:lstStyle/>
          <a:p>
            <a:pPr/>
          </a:p>
        </p:txBody>
      </p:sp>
      <p:sp>
        <p:nvSpPr>
          <p:cNvPr id="976"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4671" y="4706"/>
                </a:moveTo>
                <a:cubicBezTo>
                  <a:pt x="5316" y="4706"/>
                  <a:pt x="5961" y="5143"/>
                  <a:pt x="6453" y="6018"/>
                </a:cubicBezTo>
                <a:cubicBezTo>
                  <a:pt x="7437" y="7768"/>
                  <a:pt x="7437" y="10604"/>
                  <a:pt x="6453" y="12354"/>
                </a:cubicBezTo>
                <a:cubicBezTo>
                  <a:pt x="5469" y="14103"/>
                  <a:pt x="3873" y="14103"/>
                  <a:pt x="2889" y="12354"/>
                </a:cubicBezTo>
                <a:cubicBezTo>
                  <a:pt x="1905" y="10604"/>
                  <a:pt x="1905" y="7768"/>
                  <a:pt x="2889" y="6018"/>
                </a:cubicBezTo>
                <a:cubicBezTo>
                  <a:pt x="3381" y="5143"/>
                  <a:pt x="4026" y="4706"/>
                  <a:pt x="4671" y="4706"/>
                </a:cubicBezTo>
                <a:close/>
                <a:moveTo>
                  <a:pt x="10812" y="4706"/>
                </a:moveTo>
                <a:cubicBezTo>
                  <a:pt x="11457" y="4706"/>
                  <a:pt x="12101" y="5143"/>
                  <a:pt x="12593" y="6018"/>
                </a:cubicBezTo>
                <a:cubicBezTo>
                  <a:pt x="13577" y="7768"/>
                  <a:pt x="13577" y="10604"/>
                  <a:pt x="12593" y="12354"/>
                </a:cubicBezTo>
                <a:cubicBezTo>
                  <a:pt x="11609" y="14103"/>
                  <a:pt x="10014" y="14103"/>
                  <a:pt x="9030" y="12354"/>
                </a:cubicBezTo>
                <a:cubicBezTo>
                  <a:pt x="8045" y="10604"/>
                  <a:pt x="8045" y="7768"/>
                  <a:pt x="9030" y="6018"/>
                </a:cubicBezTo>
                <a:cubicBezTo>
                  <a:pt x="9522" y="5143"/>
                  <a:pt x="10167" y="4706"/>
                  <a:pt x="10812" y="4706"/>
                </a:cubicBezTo>
                <a:close/>
                <a:moveTo>
                  <a:pt x="16952" y="4706"/>
                </a:moveTo>
                <a:cubicBezTo>
                  <a:pt x="17597" y="4706"/>
                  <a:pt x="18242" y="5143"/>
                  <a:pt x="18734" y="6018"/>
                </a:cubicBezTo>
                <a:cubicBezTo>
                  <a:pt x="19718" y="7768"/>
                  <a:pt x="19718" y="10604"/>
                  <a:pt x="18734" y="12354"/>
                </a:cubicBezTo>
                <a:cubicBezTo>
                  <a:pt x="17750" y="14103"/>
                  <a:pt x="16154" y="14103"/>
                  <a:pt x="15170" y="12354"/>
                </a:cubicBezTo>
                <a:cubicBezTo>
                  <a:pt x="14186" y="10604"/>
                  <a:pt x="14186" y="7768"/>
                  <a:pt x="15170" y="6018"/>
                </a:cubicBezTo>
                <a:cubicBezTo>
                  <a:pt x="15662" y="5143"/>
                  <a:pt x="16307" y="4706"/>
                  <a:pt x="16952" y="4706"/>
                </a:cubicBezTo>
                <a:close/>
              </a:path>
            </a:pathLst>
          </a:custGeom>
          <a:solidFill>
            <a:srgbClr val="424242"/>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977" name="Pamela Lewis…"/>
          <p:cNvSpPr txBox="1"/>
          <p:nvPr>
            <p:ph type="body" sz="quarter" idx="24"/>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Pamela Lewis</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Marketing Director</a:t>
            </a:r>
          </a:p>
        </p:txBody>
      </p:sp>
      <p:sp>
        <p:nvSpPr>
          <p:cNvPr id="978" name="Janet Pierce…"/>
          <p:cNvSpPr txBox="1"/>
          <p:nvPr>
            <p:ph type="body" sz="quarter" idx="25"/>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Janet Pierce</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Creative Director</a:t>
            </a:r>
          </a:p>
        </p:txBody>
      </p:sp>
      <p:sp>
        <p:nvSpPr>
          <p:cNvPr id="979" name="Nicole Green…"/>
          <p:cNvSpPr txBox="1"/>
          <p:nvPr>
            <p:ph type="body" sz="quarter" idx="26"/>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Nicole Green</a:t>
            </a:r>
            <a:endParaRPr sz="3800"/>
          </a:p>
          <a:p>
            <a:pPr marL="0" indent="0" algn="ctr" defTabSz="821531">
              <a:lnSpc>
                <a:spcPct val="80000"/>
              </a:lnSpc>
              <a:spcBef>
                <a:spcPts val="0"/>
              </a:spcBef>
              <a:buSzTx/>
              <a:buNone/>
              <a:defRPr sz="4800">
                <a:solidFill>
                  <a:srgbClr val="EFF1F3"/>
                </a:solidFill>
                <a:latin typeface="Helvetica"/>
                <a:ea typeface="Helvetica"/>
                <a:cs typeface="Helvetica"/>
                <a:sym typeface="Helvetica"/>
              </a:defRPr>
            </a:pPr>
            <a:r>
              <a:rPr sz="3800"/>
              <a:t>Brand Designer</a:t>
            </a:r>
          </a:p>
        </p:txBody>
      </p:sp>
      <p:sp>
        <p:nvSpPr>
          <p:cNvPr id="980"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am-Circle_Smoke">
    <p:bg>
      <p:bgPr>
        <a:solidFill>
          <a:srgbClr val="EFF1F3"/>
        </a:solidFill>
      </p:bgPr>
    </p:bg>
    <p:spTree>
      <p:nvGrpSpPr>
        <p:cNvPr id="1" name=""/>
        <p:cNvGrpSpPr/>
        <p:nvPr/>
      </p:nvGrpSpPr>
      <p:grpSpPr>
        <a:xfrm>
          <a:off x="0" y="0"/>
          <a:ext cx="0" cy="0"/>
          <a:chOff x="0" y="0"/>
          <a:chExt cx="0" cy="0"/>
        </a:xfrm>
      </p:grpSpPr>
      <p:sp>
        <p:nvSpPr>
          <p:cNvPr id="987" name="Image"/>
          <p:cNvSpPr/>
          <p:nvPr>
            <p:ph type="pic" sz="quarter" idx="21"/>
          </p:nvPr>
        </p:nvSpPr>
        <p:spPr>
          <a:xfrm>
            <a:off x="2428019" y="2991166"/>
            <a:ext cx="5689601" cy="5689601"/>
          </a:xfrm>
          <a:prstGeom prst="rect">
            <a:avLst/>
          </a:prstGeom>
        </p:spPr>
        <p:txBody>
          <a:bodyPr lIns="91439" tIns="45719" rIns="91439" bIns="45719" anchor="t">
            <a:noAutofit/>
          </a:bodyPr>
          <a:lstStyle/>
          <a:p>
            <a:pPr/>
          </a:p>
        </p:txBody>
      </p:sp>
      <p:sp>
        <p:nvSpPr>
          <p:cNvPr id="988" name="Image"/>
          <p:cNvSpPr/>
          <p:nvPr>
            <p:ph type="pic" sz="quarter" idx="22"/>
          </p:nvPr>
        </p:nvSpPr>
        <p:spPr>
          <a:xfrm>
            <a:off x="9353866" y="2988219"/>
            <a:ext cx="5689601" cy="5689601"/>
          </a:xfrm>
          <a:prstGeom prst="rect">
            <a:avLst/>
          </a:prstGeom>
        </p:spPr>
        <p:txBody>
          <a:bodyPr lIns="91439" tIns="45719" rIns="91439" bIns="45719" anchor="t">
            <a:noAutofit/>
          </a:bodyPr>
          <a:lstStyle/>
          <a:p>
            <a:pPr/>
          </a:p>
        </p:txBody>
      </p:sp>
      <p:sp>
        <p:nvSpPr>
          <p:cNvPr id="989" name="Image"/>
          <p:cNvSpPr/>
          <p:nvPr>
            <p:ph type="pic" sz="quarter" idx="23"/>
          </p:nvPr>
        </p:nvSpPr>
        <p:spPr>
          <a:xfrm>
            <a:off x="16279713" y="2988219"/>
            <a:ext cx="5689601" cy="5689601"/>
          </a:xfrm>
          <a:prstGeom prst="rect">
            <a:avLst/>
          </a:prstGeom>
        </p:spPr>
        <p:txBody>
          <a:bodyPr lIns="91439" tIns="45719" rIns="91439" bIns="45719" anchor="t">
            <a:noAutofit/>
          </a:bodyPr>
          <a:lstStyle/>
          <a:p>
            <a:pPr/>
          </a:p>
        </p:txBody>
      </p:sp>
      <p:sp>
        <p:nvSpPr>
          <p:cNvPr id="990"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4671" y="4706"/>
                </a:moveTo>
                <a:cubicBezTo>
                  <a:pt x="5316" y="4706"/>
                  <a:pt x="5961" y="5143"/>
                  <a:pt x="6453" y="6018"/>
                </a:cubicBezTo>
                <a:cubicBezTo>
                  <a:pt x="7437" y="7768"/>
                  <a:pt x="7437" y="10604"/>
                  <a:pt x="6453" y="12354"/>
                </a:cubicBezTo>
                <a:cubicBezTo>
                  <a:pt x="5469" y="14103"/>
                  <a:pt x="3873" y="14103"/>
                  <a:pt x="2889" y="12354"/>
                </a:cubicBezTo>
                <a:cubicBezTo>
                  <a:pt x="1905" y="10604"/>
                  <a:pt x="1905" y="7768"/>
                  <a:pt x="2889" y="6018"/>
                </a:cubicBezTo>
                <a:cubicBezTo>
                  <a:pt x="3381" y="5143"/>
                  <a:pt x="4026" y="4706"/>
                  <a:pt x="4671" y="4706"/>
                </a:cubicBezTo>
                <a:close/>
                <a:moveTo>
                  <a:pt x="10812" y="4706"/>
                </a:moveTo>
                <a:cubicBezTo>
                  <a:pt x="11457" y="4706"/>
                  <a:pt x="12101" y="5143"/>
                  <a:pt x="12593" y="6018"/>
                </a:cubicBezTo>
                <a:cubicBezTo>
                  <a:pt x="13577" y="7768"/>
                  <a:pt x="13577" y="10604"/>
                  <a:pt x="12593" y="12354"/>
                </a:cubicBezTo>
                <a:cubicBezTo>
                  <a:pt x="11609" y="14103"/>
                  <a:pt x="10014" y="14103"/>
                  <a:pt x="9030" y="12354"/>
                </a:cubicBezTo>
                <a:cubicBezTo>
                  <a:pt x="8045" y="10604"/>
                  <a:pt x="8045" y="7768"/>
                  <a:pt x="9030" y="6018"/>
                </a:cubicBezTo>
                <a:cubicBezTo>
                  <a:pt x="9522" y="5143"/>
                  <a:pt x="10167" y="4706"/>
                  <a:pt x="10812" y="4706"/>
                </a:cubicBezTo>
                <a:close/>
                <a:moveTo>
                  <a:pt x="16952" y="4706"/>
                </a:moveTo>
                <a:cubicBezTo>
                  <a:pt x="17597" y="4706"/>
                  <a:pt x="18242" y="5143"/>
                  <a:pt x="18734" y="6018"/>
                </a:cubicBezTo>
                <a:cubicBezTo>
                  <a:pt x="19718" y="7768"/>
                  <a:pt x="19718" y="10604"/>
                  <a:pt x="18734" y="12354"/>
                </a:cubicBezTo>
                <a:cubicBezTo>
                  <a:pt x="17750" y="14103"/>
                  <a:pt x="16154" y="14103"/>
                  <a:pt x="15170" y="12354"/>
                </a:cubicBezTo>
                <a:cubicBezTo>
                  <a:pt x="14186" y="10604"/>
                  <a:pt x="14186" y="7768"/>
                  <a:pt x="15170" y="6018"/>
                </a:cubicBezTo>
                <a:cubicBezTo>
                  <a:pt x="15662" y="5143"/>
                  <a:pt x="16307" y="4706"/>
                  <a:pt x="16952" y="4706"/>
                </a:cubicBezTo>
                <a:close/>
              </a:path>
            </a:pathLst>
          </a:custGeom>
          <a:solidFill>
            <a:srgbClr val="EFF1F3"/>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991" name="Pamela Lewis…"/>
          <p:cNvSpPr txBox="1"/>
          <p:nvPr>
            <p:ph type="body" sz="quarter" idx="24"/>
          </p:nvPr>
        </p:nvSpPr>
        <p:spPr>
          <a:xfrm>
            <a:off x="2440719"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Pamela Lewis</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Marketing Director</a:t>
            </a:r>
          </a:p>
        </p:txBody>
      </p:sp>
      <p:sp>
        <p:nvSpPr>
          <p:cNvPr id="992" name="Janet Pierce…"/>
          <p:cNvSpPr txBox="1"/>
          <p:nvPr>
            <p:ph type="body" sz="quarter" idx="25"/>
          </p:nvPr>
        </p:nvSpPr>
        <p:spPr>
          <a:xfrm>
            <a:off x="9366566"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Janet Pierce</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Creative Director</a:t>
            </a:r>
          </a:p>
        </p:txBody>
      </p:sp>
      <p:sp>
        <p:nvSpPr>
          <p:cNvPr id="993" name="Nicole Green…"/>
          <p:cNvSpPr txBox="1"/>
          <p:nvPr>
            <p:ph type="body" sz="quarter" idx="26"/>
          </p:nvPr>
        </p:nvSpPr>
        <p:spPr>
          <a:xfrm>
            <a:off x="16292413" y="9310460"/>
            <a:ext cx="5664201" cy="1051561"/>
          </a:xfrm>
          <a:prstGeom prst="rect">
            <a:avLst/>
          </a:prstGeom>
        </p:spPr>
        <p:txBody>
          <a:bodyPr lIns="0" tIns="0" rIns="0" bIns="0" anchor="t">
            <a:spAutoFit/>
          </a:bodyPr>
          <a:lstStyle/>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Nicole Green</a:t>
            </a:r>
            <a:endParaRPr sz="3800"/>
          </a:p>
          <a:p>
            <a:pPr marL="0" indent="0" algn="ctr" defTabSz="821531">
              <a:lnSpc>
                <a:spcPct val="80000"/>
              </a:lnSpc>
              <a:spcBef>
                <a:spcPts val="0"/>
              </a:spcBef>
              <a:buSzTx/>
              <a:buNone/>
              <a:defRPr sz="4800">
                <a:solidFill>
                  <a:srgbClr val="424242"/>
                </a:solidFill>
                <a:latin typeface="Helvetica"/>
                <a:ea typeface="Helvetica"/>
                <a:cs typeface="Helvetica"/>
                <a:sym typeface="Helvetica"/>
              </a:defRPr>
            </a:pPr>
            <a:r>
              <a:rPr sz="3800"/>
              <a:t>Brand Designer</a:t>
            </a:r>
          </a:p>
        </p:txBody>
      </p:sp>
      <p:sp>
        <p:nvSpPr>
          <p:cNvPr id="99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Left_Cinder">
    <p:spTree>
      <p:nvGrpSpPr>
        <p:cNvPr id="1" name=""/>
        <p:cNvGrpSpPr/>
        <p:nvPr/>
      </p:nvGrpSpPr>
      <p:grpSpPr>
        <a:xfrm>
          <a:off x="0" y="0"/>
          <a:ext cx="0" cy="0"/>
          <a:chOff x="0" y="0"/>
          <a:chExt cx="0" cy="0"/>
        </a:xfrm>
      </p:grpSpPr>
      <p:sp>
        <p:nvSpPr>
          <p:cNvPr id="1001" name="Image"/>
          <p:cNvSpPr/>
          <p:nvPr>
            <p:ph type="pic" sz="half" idx="21"/>
          </p:nvPr>
        </p:nvSpPr>
        <p:spPr>
          <a:xfrm>
            <a:off x="2414435" y="2736850"/>
            <a:ext cx="8242301" cy="8242300"/>
          </a:xfrm>
          <a:prstGeom prst="rect">
            <a:avLst/>
          </a:prstGeom>
        </p:spPr>
        <p:txBody>
          <a:bodyPr lIns="91439" tIns="45719" rIns="91439" bIns="45719" anchor="t">
            <a:noAutofit/>
          </a:bodyPr>
          <a:lstStyle/>
          <a:p>
            <a:pPr/>
          </a:p>
        </p:txBody>
      </p:sp>
      <p:sp>
        <p:nvSpPr>
          <p:cNvPr id="100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0" y="4310"/>
                </a:moveTo>
                <a:cubicBezTo>
                  <a:pt x="6724" y="4310"/>
                  <a:pt x="7658" y="4943"/>
                  <a:pt x="8371" y="6211"/>
                </a:cubicBezTo>
                <a:cubicBezTo>
                  <a:pt x="9796" y="8745"/>
                  <a:pt x="9796" y="12855"/>
                  <a:pt x="8371" y="15389"/>
                </a:cubicBezTo>
                <a:cubicBezTo>
                  <a:pt x="6945" y="17924"/>
                  <a:pt x="4634" y="17924"/>
                  <a:pt x="3208" y="15389"/>
                </a:cubicBezTo>
                <a:cubicBezTo>
                  <a:pt x="1782" y="12855"/>
                  <a:pt x="1782" y="8745"/>
                  <a:pt x="3208" y="6211"/>
                </a:cubicBezTo>
                <a:cubicBezTo>
                  <a:pt x="3921" y="4943"/>
                  <a:pt x="4855" y="4310"/>
                  <a:pt x="5790" y="4310"/>
                </a:cubicBezTo>
                <a:close/>
              </a:path>
            </a:pathLst>
          </a:custGeom>
          <a:solidFill>
            <a:srgbClr val="222831"/>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003"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FAD902"/>
                </a:solidFill>
                <a:latin typeface="Helvetica"/>
                <a:ea typeface="Helvetica"/>
                <a:cs typeface="Helvetica"/>
                <a:sym typeface="Helvetica"/>
              </a:defRPr>
            </a:pPr>
            <a:r>
              <a:t>The quick brown fox</a:t>
            </a:r>
            <a:br/>
            <a:r>
              <a:t>a lazy dog</a:t>
            </a:r>
          </a:p>
        </p:txBody>
      </p:sp>
      <p:sp>
        <p:nvSpPr>
          <p:cNvPr id="100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Left_Iron">
    <p:bg>
      <p:bgPr>
        <a:solidFill>
          <a:srgbClr val="424242"/>
        </a:solidFill>
      </p:bgPr>
    </p:bg>
    <p:spTree>
      <p:nvGrpSpPr>
        <p:cNvPr id="1" name=""/>
        <p:cNvGrpSpPr/>
        <p:nvPr/>
      </p:nvGrpSpPr>
      <p:grpSpPr>
        <a:xfrm>
          <a:off x="0" y="0"/>
          <a:ext cx="0" cy="0"/>
          <a:chOff x="0" y="0"/>
          <a:chExt cx="0" cy="0"/>
        </a:xfrm>
      </p:grpSpPr>
      <p:sp>
        <p:nvSpPr>
          <p:cNvPr id="1011" name="Image"/>
          <p:cNvSpPr/>
          <p:nvPr>
            <p:ph type="pic" sz="half" idx="21"/>
          </p:nvPr>
        </p:nvSpPr>
        <p:spPr>
          <a:xfrm>
            <a:off x="2414435" y="2736850"/>
            <a:ext cx="8242301" cy="8242300"/>
          </a:xfrm>
          <a:prstGeom prst="rect">
            <a:avLst/>
          </a:prstGeom>
        </p:spPr>
        <p:txBody>
          <a:bodyPr lIns="91439" tIns="45719" rIns="91439" bIns="45719" anchor="t">
            <a:noAutofit/>
          </a:bodyPr>
          <a:lstStyle/>
          <a:p>
            <a:pPr/>
          </a:p>
        </p:txBody>
      </p:sp>
      <p:sp>
        <p:nvSpPr>
          <p:cNvPr id="101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0" y="4310"/>
                </a:moveTo>
                <a:cubicBezTo>
                  <a:pt x="6724" y="4310"/>
                  <a:pt x="7658" y="4943"/>
                  <a:pt x="8371" y="6211"/>
                </a:cubicBezTo>
                <a:cubicBezTo>
                  <a:pt x="9796" y="8745"/>
                  <a:pt x="9796" y="12855"/>
                  <a:pt x="8371" y="15389"/>
                </a:cubicBezTo>
                <a:cubicBezTo>
                  <a:pt x="6945" y="17924"/>
                  <a:pt x="4634" y="17924"/>
                  <a:pt x="3208" y="15389"/>
                </a:cubicBezTo>
                <a:cubicBezTo>
                  <a:pt x="1782" y="12855"/>
                  <a:pt x="1782" y="8745"/>
                  <a:pt x="3208" y="6211"/>
                </a:cubicBezTo>
                <a:cubicBezTo>
                  <a:pt x="3921" y="4943"/>
                  <a:pt x="4855" y="4310"/>
                  <a:pt x="5790" y="4310"/>
                </a:cubicBezTo>
                <a:close/>
              </a:path>
            </a:pathLst>
          </a:custGeom>
          <a:solidFill>
            <a:srgbClr val="424242"/>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013"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latin typeface="Helvetica"/>
                <a:ea typeface="Helvetica"/>
                <a:cs typeface="Helvetica"/>
                <a:sym typeface="Helvetica"/>
              </a:defRPr>
            </a:pPr>
            <a:r>
              <a:t>The quick brown fox</a:t>
            </a:r>
            <a:br/>
            <a:r>
              <a:t>a lazy dog</a:t>
            </a:r>
          </a:p>
        </p:txBody>
      </p:sp>
      <p:sp>
        <p:nvSpPr>
          <p:cNvPr id="101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Left_Smoke">
    <p:bg>
      <p:bgPr>
        <a:solidFill>
          <a:srgbClr val="EFF1F3"/>
        </a:solidFill>
      </p:bgPr>
    </p:bg>
    <p:spTree>
      <p:nvGrpSpPr>
        <p:cNvPr id="1" name=""/>
        <p:cNvGrpSpPr/>
        <p:nvPr/>
      </p:nvGrpSpPr>
      <p:grpSpPr>
        <a:xfrm>
          <a:off x="0" y="0"/>
          <a:ext cx="0" cy="0"/>
          <a:chOff x="0" y="0"/>
          <a:chExt cx="0" cy="0"/>
        </a:xfrm>
      </p:grpSpPr>
      <p:sp>
        <p:nvSpPr>
          <p:cNvPr id="1021" name="Image"/>
          <p:cNvSpPr/>
          <p:nvPr>
            <p:ph type="pic" sz="half" idx="21"/>
          </p:nvPr>
        </p:nvSpPr>
        <p:spPr>
          <a:xfrm>
            <a:off x="2414435" y="2736850"/>
            <a:ext cx="8242301" cy="8242300"/>
          </a:xfrm>
          <a:prstGeom prst="rect">
            <a:avLst/>
          </a:prstGeom>
        </p:spPr>
        <p:txBody>
          <a:bodyPr lIns="91439" tIns="45719" rIns="91439" bIns="45719" anchor="t">
            <a:noAutofit/>
          </a:bodyPr>
          <a:lstStyle/>
          <a:p>
            <a:pPr/>
          </a:p>
        </p:txBody>
      </p:sp>
      <p:sp>
        <p:nvSpPr>
          <p:cNvPr id="102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0" y="4310"/>
                </a:moveTo>
                <a:cubicBezTo>
                  <a:pt x="6724" y="4310"/>
                  <a:pt x="7658" y="4943"/>
                  <a:pt x="8371" y="6211"/>
                </a:cubicBezTo>
                <a:cubicBezTo>
                  <a:pt x="9796" y="8745"/>
                  <a:pt x="9796" y="12855"/>
                  <a:pt x="8371" y="15389"/>
                </a:cubicBezTo>
                <a:cubicBezTo>
                  <a:pt x="6945" y="17924"/>
                  <a:pt x="4634" y="17924"/>
                  <a:pt x="3208" y="15389"/>
                </a:cubicBezTo>
                <a:cubicBezTo>
                  <a:pt x="1782" y="12855"/>
                  <a:pt x="1782" y="8745"/>
                  <a:pt x="3208" y="6211"/>
                </a:cubicBezTo>
                <a:cubicBezTo>
                  <a:pt x="3921" y="4943"/>
                  <a:pt x="4855" y="4310"/>
                  <a:pt x="5790" y="4310"/>
                </a:cubicBezTo>
                <a:close/>
              </a:path>
            </a:pathLst>
          </a:custGeom>
          <a:solidFill>
            <a:srgbClr val="EFF1F3"/>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023"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424242"/>
                </a:solidFill>
                <a:latin typeface="Helvetica"/>
                <a:ea typeface="Helvetica"/>
                <a:cs typeface="Helvetica"/>
                <a:sym typeface="Helvetica"/>
              </a:defRPr>
            </a:pPr>
            <a:r>
              <a:t>The quick brown fox</a:t>
            </a:r>
            <a:br/>
            <a:r>
              <a:t>a lazy dog</a:t>
            </a:r>
          </a:p>
        </p:txBody>
      </p:sp>
      <p:sp>
        <p:nvSpPr>
          <p:cNvPr id="102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rcle-Left_Charcoal">
    <p:bg>
      <p:bgPr>
        <a:solidFill>
          <a:srgbClr val="1C1C1C"/>
        </a:solidFill>
      </p:bgPr>
    </p:bg>
    <p:spTree>
      <p:nvGrpSpPr>
        <p:cNvPr id="1" name=""/>
        <p:cNvGrpSpPr/>
        <p:nvPr/>
      </p:nvGrpSpPr>
      <p:grpSpPr>
        <a:xfrm>
          <a:off x="0" y="0"/>
          <a:ext cx="0" cy="0"/>
          <a:chOff x="0" y="0"/>
          <a:chExt cx="0" cy="0"/>
        </a:xfrm>
      </p:grpSpPr>
      <p:sp>
        <p:nvSpPr>
          <p:cNvPr id="1031" name="Image"/>
          <p:cNvSpPr/>
          <p:nvPr>
            <p:ph type="pic" sz="half" idx="21"/>
          </p:nvPr>
        </p:nvSpPr>
        <p:spPr>
          <a:xfrm>
            <a:off x="2414435" y="2736850"/>
            <a:ext cx="8242301" cy="8242300"/>
          </a:xfrm>
          <a:prstGeom prst="rect">
            <a:avLst/>
          </a:prstGeom>
        </p:spPr>
        <p:txBody>
          <a:bodyPr lIns="91439" tIns="45719" rIns="91439" bIns="45719" anchor="t">
            <a:noAutofit/>
          </a:bodyPr>
          <a:lstStyle/>
          <a:p>
            <a:pPr/>
          </a:p>
        </p:txBody>
      </p:sp>
      <p:sp>
        <p:nvSpPr>
          <p:cNvPr id="103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5790" y="4310"/>
                </a:moveTo>
                <a:cubicBezTo>
                  <a:pt x="6724" y="4310"/>
                  <a:pt x="7658" y="4943"/>
                  <a:pt x="8371" y="6211"/>
                </a:cubicBezTo>
                <a:cubicBezTo>
                  <a:pt x="9796" y="8745"/>
                  <a:pt x="9796" y="12855"/>
                  <a:pt x="8371" y="15389"/>
                </a:cubicBezTo>
                <a:cubicBezTo>
                  <a:pt x="6945" y="17924"/>
                  <a:pt x="4634" y="17924"/>
                  <a:pt x="3208" y="15389"/>
                </a:cubicBezTo>
                <a:cubicBezTo>
                  <a:pt x="1782" y="12855"/>
                  <a:pt x="1782" y="8745"/>
                  <a:pt x="3208" y="6211"/>
                </a:cubicBezTo>
                <a:cubicBezTo>
                  <a:pt x="3921" y="4943"/>
                  <a:pt x="4855" y="4310"/>
                  <a:pt x="5790" y="4310"/>
                </a:cubicBezTo>
                <a:close/>
              </a:path>
            </a:pathLst>
          </a:custGeom>
          <a:solidFill>
            <a:srgbClr val="1C1C1C"/>
          </a:solidFill>
          <a:ln w="12700">
            <a:miter lim="400000"/>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033" name="The quick brown fox a lazy dog"/>
          <p:cNvSpPr txBox="1"/>
          <p:nvPr>
            <p:ph type="body" sz="quarter" idx="22"/>
          </p:nvPr>
        </p:nvSpPr>
        <p:spPr>
          <a:xfrm>
            <a:off x="12539960" y="3605529"/>
            <a:ext cx="9190088" cy="4754881"/>
          </a:xfrm>
          <a:prstGeom prst="rect">
            <a:avLst/>
          </a:prstGeom>
        </p:spPr>
        <p:txBody>
          <a:bodyPr lIns="0" tIns="0" rIns="0" bIns="0" anchor="t">
            <a:spAutoFit/>
          </a:bodyPr>
          <a:lstStyle/>
          <a:p>
            <a:pPr marL="0" indent="0">
              <a:lnSpc>
                <a:spcPct val="80000"/>
              </a:lnSpc>
              <a:spcBef>
                <a:spcPts val="0"/>
              </a:spcBef>
              <a:buSzTx/>
              <a:buNone/>
              <a:defRPr spc="-119" sz="12000">
                <a:solidFill>
                  <a:srgbClr val="EFF1F3"/>
                </a:solidFill>
                <a:latin typeface="Helvetica"/>
                <a:ea typeface="Helvetica"/>
                <a:cs typeface="Helvetica"/>
                <a:sym typeface="Helvetica"/>
              </a:defRPr>
            </a:pPr>
            <a:r>
              <a:t>The quick brown fox</a:t>
            </a:r>
            <a:br/>
            <a:r>
              <a:t>a lazy dog</a:t>
            </a:r>
          </a:p>
        </p:txBody>
      </p:sp>
      <p:sp>
        <p:nvSpPr>
          <p:cNvPr id="1034" name="Slide Number"/>
          <p:cNvSpPr txBox="1"/>
          <p:nvPr>
            <p:ph type="sldNum" sz="quarter" idx="2"/>
          </p:nvPr>
        </p:nvSpPr>
        <p:spPr>
          <a:xfrm>
            <a:off x="11882784" y="13081000"/>
            <a:ext cx="605732"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 Id="rId130" Type="http://schemas.openxmlformats.org/officeDocument/2006/relationships/slideLayout" Target="../slideLayouts/slideLayout129.xml"/><Relationship Id="rId131" Type="http://schemas.openxmlformats.org/officeDocument/2006/relationships/slideLayout" Target="../slideLayouts/slideLayout130.xml"/><Relationship Id="rId132" Type="http://schemas.openxmlformats.org/officeDocument/2006/relationships/slideLayout" Target="../slideLayouts/slideLayout131.xml"/><Relationship Id="rId133" Type="http://schemas.openxmlformats.org/officeDocument/2006/relationships/slideLayout" Target="../slideLayouts/slideLayout132.xml"/><Relationship Id="rId134" Type="http://schemas.openxmlformats.org/officeDocument/2006/relationships/slideLayout" Target="../slideLayouts/slideLayout133.xml"/><Relationship Id="rId135"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222831"/>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524012" y="1144934"/>
            <a:ext cx="605732" cy="469901"/>
          </a:xfrm>
          <a:prstGeom prst="rect">
            <a:avLst/>
          </a:prstGeom>
          <a:ln w="12700">
            <a:miter lim="400000"/>
          </a:ln>
        </p:spPr>
        <p:txBody>
          <a:bodyPr wrap="none" lIns="50800" tIns="50800" rIns="50800" bIns="50800">
            <a:spAutoFit/>
          </a:bodyPr>
          <a:lstStyle>
            <a:lvl1pPr>
              <a:defRPr b="0" cap="none" spc="600" sz="24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9pPr>
    </p:titleStyle>
    <p:bodyStyle>
      <a:lvl1pPr marL="635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1pPr>
      <a:lvl2pPr marL="1270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2pPr>
      <a:lvl3pPr marL="1905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3pPr>
      <a:lvl4pPr marL="2540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4pPr>
      <a:lvl5pPr marL="3175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5pPr>
      <a:lvl6pPr marL="3810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6pPr>
      <a:lvl7pPr marL="4445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7pPr>
      <a:lvl8pPr marL="5080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8pPr>
      <a:lvl9pPr marL="5715000" marR="0" indent="-635000" algn="l" defTabSz="825500" latinLnBrk="0">
        <a:lnSpc>
          <a:spcPct val="100000"/>
        </a:lnSpc>
        <a:spcBef>
          <a:spcPts val="34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1pPr>
      <a:lvl2pPr marL="0" marR="0" indent="2286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2pPr>
      <a:lvl3pPr marL="0" marR="0" indent="4572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3pPr>
      <a:lvl4pPr marL="0" marR="0" indent="6858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4pPr>
      <a:lvl5pPr marL="0" marR="0" indent="9144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5pPr>
      <a:lvl6pPr marL="0" marR="0" indent="11430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6pPr>
      <a:lvl7pPr marL="0" marR="0" indent="13716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7pPr>
      <a:lvl8pPr marL="0" marR="0" indent="16002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8pPr>
      <a:lvl9pPr marL="0" marR="0" indent="1828800" algn="ctr" defTabSz="825500" rtl="0" latinLnBrk="0">
        <a:lnSpc>
          <a:spcPct val="100000"/>
        </a:lnSpc>
        <a:spcBef>
          <a:spcPts val="0"/>
        </a:spcBef>
        <a:spcAft>
          <a:spcPts val="0"/>
        </a:spcAft>
        <a:buClrTx/>
        <a:buSzTx/>
        <a:buFontTx/>
        <a:buNone/>
        <a:tabLst/>
        <a:defRPr b="0" baseline="0" cap="none" i="0" spc="600" strike="noStrike" sz="24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5.png"/><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3.png"/><Relationship Id="rId3" Type="http://schemas.openxmlformats.org/officeDocument/2006/relationships/hyperlink" Target="http://feverbee.com" TargetMode="External"/><Relationship Id="rId4"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hyperlink" Target="http://vanilla.feverbee.com"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7" name="Image" descr="Image"/>
          <p:cNvPicPr>
            <a:picLocks noChangeAspect="1"/>
          </p:cNvPicPr>
          <p:nvPr/>
        </p:nvPicPr>
        <p:blipFill>
          <a:blip r:embed="rId2">
            <a:extLst/>
          </a:blip>
          <a:srcRect l="966" t="12802" r="2153" b="1202"/>
          <a:stretch>
            <a:fillRect/>
          </a:stretch>
        </p:blipFill>
        <p:spPr>
          <a:xfrm>
            <a:off x="-1441" y="-9971"/>
            <a:ext cx="24386883" cy="13735943"/>
          </a:xfrm>
          <a:prstGeom prst="rect">
            <a:avLst/>
          </a:prstGeom>
          <a:ln w="12700">
            <a:miter lim="400000"/>
          </a:ln>
        </p:spPr>
      </p:pic>
      <p:sp>
        <p:nvSpPr>
          <p:cNvPr id="1398" name="Rectangle"/>
          <p:cNvSpPr/>
          <p:nvPr/>
        </p:nvSpPr>
        <p:spPr>
          <a:xfrm>
            <a:off x="-25400" y="-62707"/>
            <a:ext cx="24434800" cy="13841414"/>
          </a:xfrm>
          <a:prstGeom prst="rect">
            <a:avLst/>
          </a:prstGeom>
          <a:solidFill>
            <a:srgbClr val="000000"/>
          </a:solidFill>
          <a:ln w="12700">
            <a:miter lim="400000"/>
          </a:ln>
        </p:spPr>
        <p:txBody>
          <a:bodyPr lIns="71437" tIns="71437" rIns="71437" bIns="71437" anchor="ctr"/>
          <a:lstStyle/>
          <a:p>
            <a:pPr defTabSz="457200">
              <a:lnSpc>
                <a:spcPct val="90000"/>
              </a:lnSpc>
              <a:spcBef>
                <a:spcPts val="3200"/>
              </a:spcBef>
              <a:defRPr b="0" cap="none" spc="128" sz="1600">
                <a:solidFill>
                  <a:srgbClr val="34353B"/>
                </a:solidFill>
                <a:latin typeface="Montserrat"/>
                <a:ea typeface="Montserrat"/>
                <a:cs typeface="Montserrat"/>
                <a:sym typeface="Montserrat"/>
              </a:defRPr>
            </a:pPr>
          </a:p>
        </p:txBody>
      </p:sp>
      <p:pic>
        <p:nvPicPr>
          <p:cNvPr id="1399"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400"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1" name="what makes your community indispensable to members?"/>
          <p:cNvSpPr txBox="1"/>
          <p:nvPr>
            <p:ph type="body" idx="21"/>
          </p:nvPr>
        </p:nvSpPr>
        <p:spPr>
          <a:prstGeom prst="rect">
            <a:avLst/>
          </a:prstGeom>
        </p:spPr>
        <p:txBody>
          <a:bodyPr/>
          <a:lstStyle/>
          <a:p>
            <a:pPr marL="0" indent="0" algn="ctr">
              <a:lnSpc>
                <a:spcPct val="90000"/>
              </a:lnSpc>
              <a:spcBef>
                <a:spcPts val="0"/>
              </a:spcBef>
              <a:buSzTx/>
              <a:buNone/>
              <a:defRPr cap="all" spc="239" sz="8000">
                <a:latin typeface="Montserrat SemiBold"/>
                <a:ea typeface="Montserrat SemiBold"/>
                <a:cs typeface="Montserrat SemiBold"/>
                <a:sym typeface="Montserrat SemiBold"/>
              </a:defRPr>
            </a:pPr>
            <a:r>
              <a:t>what makes your community </a:t>
            </a:r>
            <a:r>
              <a:rPr>
                <a:solidFill>
                  <a:srgbClr val="FFC602"/>
                </a:solidFill>
              </a:rPr>
              <a:t>indispensable</a:t>
            </a:r>
            <a:r>
              <a:t> to members?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76" name="Best…"/>
          <p:cNvGrpSpPr/>
          <p:nvPr/>
        </p:nvGrpSpPr>
        <p:grpSpPr>
          <a:xfrm>
            <a:off x="2829693" y="3201483"/>
            <a:ext cx="4683192" cy="7363834"/>
            <a:chOff x="0" y="0"/>
            <a:chExt cx="4683190" cy="7363832"/>
          </a:xfrm>
        </p:grpSpPr>
        <p:sp>
          <p:nvSpPr>
            <p:cNvPr id="1675" name="Best…"/>
            <p:cNvSpPr/>
            <p:nvPr/>
          </p:nvSpPr>
          <p:spPr>
            <a:xfrm>
              <a:off x="71842" y="71842"/>
              <a:ext cx="4539506" cy="7220149"/>
            </a:xfrm>
            <a:prstGeom prst="rect">
              <a:avLst/>
            </a:prstGeom>
            <a:solidFill>
              <a:srgbClr val="DCDE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0" cap="none" spc="0" sz="3600">
                  <a:solidFill>
                    <a:srgbClr val="53585F"/>
                  </a:solidFill>
                  <a:latin typeface="+mn-lt"/>
                  <a:ea typeface="+mn-ea"/>
                  <a:cs typeface="+mn-cs"/>
                  <a:sym typeface="Helvetica Light"/>
                </a:defRPr>
              </a:pPr>
              <a:r>
                <a:t>Best</a:t>
              </a:r>
            </a:p>
            <a:p>
              <a:pPr>
                <a:defRPr b="0" cap="none" spc="0" sz="3600">
                  <a:solidFill>
                    <a:srgbClr val="53585F"/>
                  </a:solidFill>
                  <a:latin typeface="+mn-lt"/>
                  <a:ea typeface="+mn-ea"/>
                  <a:cs typeface="+mn-cs"/>
                  <a:sym typeface="Helvetica Light"/>
                </a:defRPr>
              </a:pPr>
              <a:r>
                <a:t>Quickest</a:t>
              </a:r>
            </a:p>
            <a:p>
              <a:pPr>
                <a:defRPr b="0" cap="none" spc="0" sz="3600">
                  <a:solidFill>
                    <a:srgbClr val="53585F"/>
                  </a:solidFill>
                  <a:latin typeface="+mn-lt"/>
                  <a:ea typeface="+mn-ea"/>
                  <a:cs typeface="+mn-cs"/>
                  <a:sym typeface="Helvetica Light"/>
                </a:defRPr>
              </a:pPr>
              <a:r>
                <a:t>Proven</a:t>
              </a:r>
            </a:p>
            <a:p>
              <a:pPr>
                <a:defRPr b="0" cap="none" spc="0" sz="3600">
                  <a:solidFill>
                    <a:srgbClr val="53585F"/>
                  </a:solidFill>
                  <a:latin typeface="+mn-lt"/>
                  <a:ea typeface="+mn-ea"/>
                  <a:cs typeface="+mn-cs"/>
                  <a:sym typeface="Helvetica Light"/>
                </a:defRPr>
              </a:pPr>
              <a:r>
                <a:t>Easiest</a:t>
              </a:r>
            </a:p>
            <a:p>
              <a:pPr>
                <a:defRPr b="0" cap="none" spc="0" sz="3600">
                  <a:solidFill>
                    <a:srgbClr val="53585F"/>
                  </a:solidFill>
                  <a:latin typeface="+mn-lt"/>
                  <a:ea typeface="+mn-ea"/>
                  <a:cs typeface="+mn-cs"/>
                  <a:sym typeface="Helvetica Light"/>
                </a:defRPr>
              </a:pPr>
              <a:r>
                <a:t>Most trustworthy</a:t>
              </a:r>
            </a:p>
            <a:p>
              <a:pPr>
                <a:defRPr b="0" cap="none" spc="0" sz="3600">
                  <a:solidFill>
                    <a:srgbClr val="53585F"/>
                  </a:solidFill>
                  <a:latin typeface="+mn-lt"/>
                  <a:ea typeface="+mn-ea"/>
                  <a:cs typeface="+mn-cs"/>
                  <a:sym typeface="Helvetica Light"/>
                </a:defRPr>
              </a:pPr>
              <a:r>
                <a:t>Most cutting-edge</a:t>
              </a:r>
            </a:p>
            <a:p>
              <a:pPr>
                <a:defRPr b="0" cap="none" spc="0" sz="3600">
                  <a:solidFill>
                    <a:srgbClr val="53585F"/>
                  </a:solidFill>
                  <a:latin typeface="+mn-lt"/>
                  <a:ea typeface="+mn-ea"/>
                  <a:cs typeface="+mn-cs"/>
                  <a:sym typeface="Helvetica Light"/>
                </a:defRPr>
              </a:pPr>
              <a:r>
                <a:t>Most exclusive</a:t>
              </a:r>
            </a:p>
            <a:p>
              <a:pPr>
                <a:defRPr b="0" cap="none" spc="0" sz="3600">
                  <a:solidFill>
                    <a:srgbClr val="53585F"/>
                  </a:solidFill>
                  <a:latin typeface="+mn-lt"/>
                  <a:ea typeface="+mn-ea"/>
                  <a:cs typeface="+mn-cs"/>
                  <a:sym typeface="Helvetica Light"/>
                </a:defRPr>
              </a:pPr>
              <a:r>
                <a:t>Friendliest</a:t>
              </a:r>
            </a:p>
            <a:p>
              <a:pPr>
                <a:defRPr b="0" cap="none" spc="0" sz="3600">
                  <a:solidFill>
                    <a:srgbClr val="53585F"/>
                  </a:solidFill>
                  <a:latin typeface="+mn-lt"/>
                  <a:ea typeface="+mn-ea"/>
                  <a:cs typeface="+mn-cs"/>
                  <a:sym typeface="Helvetica Light"/>
                </a:defRPr>
              </a:pPr>
              <a:r>
                <a:t>Most serious/fun</a:t>
              </a:r>
            </a:p>
            <a:p>
              <a:pPr>
                <a:defRPr b="0" cap="none" spc="0" sz="3600">
                  <a:solidFill>
                    <a:srgbClr val="53585F"/>
                  </a:solidFill>
                  <a:latin typeface="+mn-lt"/>
                  <a:ea typeface="+mn-ea"/>
                  <a:cs typeface="+mn-cs"/>
                  <a:sym typeface="Helvetica Light"/>
                </a:defRPr>
              </a:pPr>
              <a:r>
                <a:t>Simplest</a:t>
              </a:r>
            </a:p>
            <a:p>
              <a:pPr>
                <a:defRPr b="0" cap="none" spc="0" sz="3600">
                  <a:solidFill>
                    <a:srgbClr val="53585F"/>
                  </a:solidFill>
                  <a:latin typeface="+mn-lt"/>
                  <a:ea typeface="+mn-ea"/>
                  <a:cs typeface="+mn-cs"/>
                  <a:sym typeface="Helvetica Light"/>
                </a:defRPr>
              </a:pPr>
              <a:r>
                <a:t>etc..</a:t>
              </a:r>
            </a:p>
          </p:txBody>
        </p:sp>
        <p:pic>
          <p:nvPicPr>
            <p:cNvPr id="1674" name="Best… BestQuickestProvenEasiestMost trustworthyMost cutting-edgeMost exclusiveFriendliestMost serious/funSimplestetc.." descr="Best… BestQuickestProvenEasiestMost trustworthyMost cutting-edgeMost exclusiveFriendliestMost serious/funSimplestetc.."/>
            <p:cNvPicPr>
              <a:picLocks noChangeAspect="0"/>
            </p:cNvPicPr>
            <p:nvPr/>
          </p:nvPicPr>
          <p:blipFill>
            <a:blip r:embed="rId2">
              <a:extLst/>
            </a:blip>
            <a:stretch>
              <a:fillRect/>
            </a:stretch>
          </p:blipFill>
          <p:spPr>
            <a:xfrm>
              <a:off x="-1" y="-1"/>
              <a:ext cx="4683192" cy="7363834"/>
            </a:xfrm>
            <a:prstGeom prst="rect">
              <a:avLst/>
            </a:prstGeom>
            <a:effectLst/>
          </p:spPr>
        </p:pic>
      </p:grpSp>
      <p:grpSp>
        <p:nvGrpSpPr>
          <p:cNvPr id="1679" name="Ask…"/>
          <p:cNvGrpSpPr/>
          <p:nvPr/>
        </p:nvGrpSpPr>
        <p:grpSpPr>
          <a:xfrm>
            <a:off x="13735587" y="3240026"/>
            <a:ext cx="3466026" cy="7427532"/>
            <a:chOff x="0" y="0"/>
            <a:chExt cx="3466024" cy="7427531"/>
          </a:xfrm>
        </p:grpSpPr>
        <p:sp>
          <p:nvSpPr>
            <p:cNvPr id="1678" name="Ask…"/>
            <p:cNvSpPr/>
            <p:nvPr/>
          </p:nvSpPr>
          <p:spPr>
            <a:xfrm>
              <a:off x="71842" y="71842"/>
              <a:ext cx="3322340" cy="7283847"/>
            </a:xfrm>
            <a:prstGeom prst="rect">
              <a:avLst/>
            </a:prstGeom>
            <a:solidFill>
              <a:srgbClr val="DCDE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0" cap="none" spc="0" sz="3200">
                  <a:solidFill>
                    <a:srgbClr val="53585F"/>
                  </a:solidFill>
                  <a:latin typeface="+mn-lt"/>
                  <a:ea typeface="+mn-ea"/>
                  <a:cs typeface="+mn-cs"/>
                  <a:sym typeface="Helvetica Light"/>
                </a:defRPr>
              </a:pPr>
              <a:r>
                <a:t>Ask</a:t>
              </a:r>
            </a:p>
            <a:p>
              <a:pPr>
                <a:defRPr b="0" cap="none" spc="0" sz="3200">
                  <a:solidFill>
                    <a:srgbClr val="53585F"/>
                  </a:solidFill>
                  <a:latin typeface="+mn-lt"/>
                  <a:ea typeface="+mn-ea"/>
                  <a:cs typeface="+mn-cs"/>
                  <a:sym typeface="Helvetica Light"/>
                </a:defRPr>
              </a:pPr>
              <a:r>
                <a:t>Share</a:t>
              </a:r>
            </a:p>
            <a:p>
              <a:pPr>
                <a:defRPr b="0" cap="none" spc="0" sz="3200">
                  <a:solidFill>
                    <a:srgbClr val="53585F"/>
                  </a:solidFill>
                  <a:latin typeface="+mn-lt"/>
                  <a:ea typeface="+mn-ea"/>
                  <a:cs typeface="+mn-cs"/>
                  <a:sym typeface="Helvetica Light"/>
                </a:defRPr>
              </a:pPr>
              <a:r>
                <a:t>Learn</a:t>
              </a:r>
            </a:p>
            <a:p>
              <a:pPr>
                <a:defRPr b="0" cap="none" spc="0" sz="3200">
                  <a:solidFill>
                    <a:srgbClr val="53585F"/>
                  </a:solidFill>
                  <a:latin typeface="+mn-lt"/>
                  <a:ea typeface="+mn-ea"/>
                  <a:cs typeface="+mn-cs"/>
                  <a:sym typeface="Helvetica Light"/>
                </a:defRPr>
              </a:pPr>
              <a:r>
                <a:t>Read</a:t>
              </a:r>
            </a:p>
            <a:p>
              <a:pPr>
                <a:defRPr b="0" cap="none" spc="0" sz="3200">
                  <a:solidFill>
                    <a:srgbClr val="53585F"/>
                  </a:solidFill>
                  <a:latin typeface="+mn-lt"/>
                  <a:ea typeface="+mn-ea"/>
                  <a:cs typeface="+mn-cs"/>
                  <a:sym typeface="Helvetica Light"/>
                </a:defRPr>
              </a:pPr>
              <a:r>
                <a:t>Help</a:t>
              </a:r>
            </a:p>
            <a:p>
              <a:pPr>
                <a:defRPr b="0" cap="none" spc="0" sz="3200">
                  <a:solidFill>
                    <a:srgbClr val="53585F"/>
                  </a:solidFill>
                  <a:latin typeface="+mn-lt"/>
                  <a:ea typeface="+mn-ea"/>
                  <a:cs typeface="+mn-cs"/>
                  <a:sym typeface="Helvetica Light"/>
                </a:defRPr>
              </a:pPr>
              <a:r>
                <a:t>Gather</a:t>
              </a:r>
            </a:p>
            <a:p>
              <a:pPr>
                <a:defRPr b="0" cap="none" spc="0" sz="3200">
                  <a:solidFill>
                    <a:srgbClr val="53585F"/>
                  </a:solidFill>
                  <a:latin typeface="+mn-lt"/>
                  <a:ea typeface="+mn-ea"/>
                  <a:cs typeface="+mn-cs"/>
                  <a:sym typeface="Helvetica Light"/>
                </a:defRPr>
              </a:pPr>
              <a:r>
                <a:t>Discover</a:t>
              </a:r>
            </a:p>
            <a:p>
              <a:pPr>
                <a:defRPr b="0" cap="none" spc="0" sz="3200">
                  <a:solidFill>
                    <a:srgbClr val="53585F"/>
                  </a:solidFill>
                  <a:latin typeface="+mn-lt"/>
                  <a:ea typeface="+mn-ea"/>
                  <a:cs typeface="+mn-cs"/>
                  <a:sym typeface="Helvetica Light"/>
                </a:defRPr>
              </a:pPr>
              <a:r>
                <a:t>Test</a:t>
              </a:r>
            </a:p>
            <a:p>
              <a:pPr>
                <a:defRPr b="0" cap="none" spc="0" sz="3200">
                  <a:solidFill>
                    <a:srgbClr val="53585F"/>
                  </a:solidFill>
                  <a:latin typeface="+mn-lt"/>
                  <a:ea typeface="+mn-ea"/>
                  <a:cs typeface="+mn-cs"/>
                  <a:sym typeface="Helvetica Light"/>
                </a:defRPr>
              </a:pPr>
              <a:r>
                <a:t>Watch</a:t>
              </a:r>
            </a:p>
            <a:p>
              <a:pPr>
                <a:defRPr b="0" cap="none" spc="0" sz="3200">
                  <a:solidFill>
                    <a:srgbClr val="53585F"/>
                  </a:solidFill>
                  <a:latin typeface="+mn-lt"/>
                  <a:ea typeface="+mn-ea"/>
                  <a:cs typeface="+mn-cs"/>
                  <a:sym typeface="Helvetica Light"/>
                </a:defRPr>
              </a:pPr>
              <a:r>
                <a:t>Exchange</a:t>
              </a:r>
            </a:p>
            <a:p>
              <a:pPr>
                <a:defRPr b="0" cap="none" spc="0" sz="3200">
                  <a:solidFill>
                    <a:srgbClr val="53585F"/>
                  </a:solidFill>
                  <a:latin typeface="+mn-lt"/>
                  <a:ea typeface="+mn-ea"/>
                  <a:cs typeface="+mn-cs"/>
                  <a:sym typeface="Helvetica Light"/>
                </a:defRPr>
              </a:pPr>
              <a:r>
                <a:t>Make</a:t>
              </a:r>
            </a:p>
            <a:p>
              <a:pPr>
                <a:defRPr b="0" cap="none" spc="0" sz="3200">
                  <a:solidFill>
                    <a:srgbClr val="53585F"/>
                  </a:solidFill>
                  <a:latin typeface="+mn-lt"/>
                  <a:ea typeface="+mn-ea"/>
                  <a:cs typeface="+mn-cs"/>
                  <a:sym typeface="Helvetica Light"/>
                </a:defRPr>
              </a:pPr>
              <a:r>
                <a:t>Befriend</a:t>
              </a:r>
            </a:p>
            <a:p>
              <a:pPr>
                <a:defRPr b="0" cap="none" spc="0" sz="3200">
                  <a:solidFill>
                    <a:srgbClr val="53585F"/>
                  </a:solidFill>
                  <a:latin typeface="+mn-lt"/>
                  <a:ea typeface="+mn-ea"/>
                  <a:cs typeface="+mn-cs"/>
                  <a:sym typeface="Helvetica Light"/>
                </a:defRPr>
              </a:pPr>
              <a:r>
                <a:t>Contact</a:t>
              </a:r>
            </a:p>
            <a:p>
              <a:pPr>
                <a:defRPr b="0" cap="none" spc="0" sz="3200">
                  <a:solidFill>
                    <a:srgbClr val="53585F"/>
                  </a:solidFill>
                  <a:latin typeface="+mn-lt"/>
                  <a:ea typeface="+mn-ea"/>
                  <a:cs typeface="+mn-cs"/>
                  <a:sym typeface="Helvetica Light"/>
                </a:defRPr>
              </a:pPr>
              <a:r>
                <a:t>Identify</a:t>
              </a:r>
            </a:p>
          </p:txBody>
        </p:sp>
        <p:pic>
          <p:nvPicPr>
            <p:cNvPr id="1677" name="Ask… AskShareLearnReadHelpGatherDiscoverTestWatchExchangeMakeBefriendContactIdentify" descr="Ask… AskShareLearnReadHelpGatherDiscoverTestWatchExchangeMakeBefriendContactIdentify"/>
            <p:cNvPicPr>
              <a:picLocks noChangeAspect="0"/>
            </p:cNvPicPr>
            <p:nvPr/>
          </p:nvPicPr>
          <p:blipFill>
            <a:blip r:embed="rId3">
              <a:extLst/>
            </a:blip>
            <a:stretch>
              <a:fillRect/>
            </a:stretch>
          </p:blipFill>
          <p:spPr>
            <a:xfrm>
              <a:off x="-1" y="-1"/>
              <a:ext cx="3466026" cy="7427533"/>
            </a:xfrm>
            <a:prstGeom prst="rect">
              <a:avLst/>
            </a:prstGeom>
            <a:effectLst/>
          </p:spPr>
        </p:pic>
      </p:grpSp>
      <p:sp>
        <p:nvSpPr>
          <p:cNvPr id="1680" name="The"/>
          <p:cNvSpPr txBox="1"/>
          <p:nvPr/>
        </p:nvSpPr>
        <p:spPr>
          <a:xfrm>
            <a:off x="223022" y="6204049"/>
            <a:ext cx="270372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250" sz="5000">
                <a:solidFill>
                  <a:srgbClr val="FFFFFF"/>
                </a:solidFill>
              </a:defRPr>
            </a:lvl1pPr>
          </a:lstStyle>
          <a:p>
            <a:pPr/>
            <a:r>
              <a:t>The </a:t>
            </a:r>
          </a:p>
        </p:txBody>
      </p:sp>
      <p:sp>
        <p:nvSpPr>
          <p:cNvPr id="1681" name="for [audience] to"/>
          <p:cNvSpPr txBox="1"/>
          <p:nvPr/>
        </p:nvSpPr>
        <p:spPr>
          <a:xfrm>
            <a:off x="7162373" y="5548729"/>
            <a:ext cx="6574534" cy="217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spcBef>
                <a:spcPts val="5000"/>
              </a:spcBef>
              <a:defRPr spc="1800" sz="4000">
                <a:solidFill>
                  <a:srgbClr val="FFFFFF"/>
                </a:solidFill>
              </a:defRPr>
            </a:pPr>
            <a:r>
              <a:t>for </a:t>
            </a:r>
            <a:r>
              <a:rPr>
                <a:solidFill>
                  <a:srgbClr val="FFC602"/>
                </a:solidFill>
              </a:rPr>
              <a:t>[audience]</a:t>
            </a:r>
            <a:r>
              <a:t> to </a:t>
            </a:r>
          </a:p>
        </p:txBody>
      </p:sp>
      <p:sp>
        <p:nvSpPr>
          <p:cNvPr id="1682" name="Superlative"/>
          <p:cNvSpPr txBox="1"/>
          <p:nvPr/>
        </p:nvSpPr>
        <p:spPr>
          <a:xfrm>
            <a:off x="3302461" y="2482949"/>
            <a:ext cx="388532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125" sz="2500">
                <a:solidFill>
                  <a:srgbClr val="FFFFFF"/>
                </a:solidFill>
              </a:defRPr>
            </a:lvl1pPr>
          </a:lstStyle>
          <a:p>
            <a:pPr/>
            <a:r>
              <a:t>Superlative</a:t>
            </a:r>
          </a:p>
        </p:txBody>
      </p:sp>
      <p:sp>
        <p:nvSpPr>
          <p:cNvPr id="1683" name="verb"/>
          <p:cNvSpPr txBox="1"/>
          <p:nvPr/>
        </p:nvSpPr>
        <p:spPr>
          <a:xfrm>
            <a:off x="14684641" y="2553341"/>
            <a:ext cx="1567918"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125" sz="2500">
                <a:solidFill>
                  <a:srgbClr val="FFFFFF"/>
                </a:solidFill>
              </a:defRPr>
            </a:lvl1pPr>
          </a:lstStyle>
          <a:p>
            <a:pPr/>
            <a:r>
              <a:t>verb</a:t>
            </a:r>
          </a:p>
        </p:txBody>
      </p:sp>
      <p:sp>
        <p:nvSpPr>
          <p:cNvPr id="1684" name="value"/>
          <p:cNvSpPr txBox="1"/>
          <p:nvPr/>
        </p:nvSpPr>
        <p:spPr>
          <a:xfrm>
            <a:off x="18586587" y="2553341"/>
            <a:ext cx="188132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125" sz="2500">
                <a:solidFill>
                  <a:srgbClr val="FFFFFF"/>
                </a:solidFill>
              </a:defRPr>
            </a:lvl1pPr>
          </a:lstStyle>
          <a:p>
            <a:pPr/>
            <a:r>
              <a:t>value</a:t>
            </a:r>
          </a:p>
        </p:txBody>
      </p:sp>
      <p:grpSp>
        <p:nvGrpSpPr>
          <p:cNvPr id="1687" name="Templates…"/>
          <p:cNvGrpSpPr/>
          <p:nvPr/>
        </p:nvGrpSpPr>
        <p:grpSpPr>
          <a:xfrm>
            <a:off x="17794237" y="3240026"/>
            <a:ext cx="3466025" cy="7427532"/>
            <a:chOff x="0" y="0"/>
            <a:chExt cx="3466024" cy="7427531"/>
          </a:xfrm>
        </p:grpSpPr>
        <p:sp>
          <p:nvSpPr>
            <p:cNvPr id="1686" name="Templates…"/>
            <p:cNvSpPr/>
            <p:nvPr/>
          </p:nvSpPr>
          <p:spPr>
            <a:xfrm>
              <a:off x="71842" y="71842"/>
              <a:ext cx="3322340" cy="7283847"/>
            </a:xfrm>
            <a:prstGeom prst="rect">
              <a:avLst/>
            </a:prstGeom>
            <a:solidFill>
              <a:srgbClr val="DCDE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0" cap="none" spc="0" sz="3600">
                  <a:solidFill>
                    <a:srgbClr val="53585F"/>
                  </a:solidFill>
                  <a:latin typeface="+mn-lt"/>
                  <a:ea typeface="+mn-ea"/>
                  <a:cs typeface="+mn-cs"/>
                  <a:sym typeface="Helvetica Light"/>
                </a:defRPr>
              </a:pPr>
              <a:r>
                <a:t>Templates</a:t>
              </a:r>
            </a:p>
            <a:p>
              <a:pPr>
                <a:defRPr b="0" cap="none" spc="0" sz="3600">
                  <a:solidFill>
                    <a:srgbClr val="53585F"/>
                  </a:solidFill>
                  <a:latin typeface="+mn-lt"/>
                  <a:ea typeface="+mn-ea"/>
                  <a:cs typeface="+mn-cs"/>
                  <a:sym typeface="Helvetica Light"/>
                </a:defRPr>
              </a:pPr>
              <a:r>
                <a:t>Questions</a:t>
              </a:r>
            </a:p>
            <a:p>
              <a:pPr>
                <a:defRPr b="0" cap="none" spc="0" sz="3600">
                  <a:solidFill>
                    <a:srgbClr val="53585F"/>
                  </a:solidFill>
                  <a:latin typeface="+mn-lt"/>
                  <a:ea typeface="+mn-ea"/>
                  <a:cs typeface="+mn-cs"/>
                  <a:sym typeface="Helvetica Light"/>
                </a:defRPr>
              </a:pPr>
              <a:r>
                <a:t>Answers</a:t>
              </a:r>
            </a:p>
            <a:p>
              <a:pPr>
                <a:defRPr b="0" cap="none" spc="0" sz="3600">
                  <a:solidFill>
                    <a:srgbClr val="53585F"/>
                  </a:solidFill>
                  <a:latin typeface="+mn-lt"/>
                  <a:ea typeface="+mn-ea"/>
                  <a:cs typeface="+mn-cs"/>
                  <a:sym typeface="Helvetica Light"/>
                </a:defRPr>
              </a:pPr>
              <a:r>
                <a:t>Ideas</a:t>
              </a:r>
            </a:p>
            <a:p>
              <a:pPr>
                <a:defRPr b="0" cap="none" spc="0" sz="3600">
                  <a:solidFill>
                    <a:srgbClr val="53585F"/>
                  </a:solidFill>
                  <a:latin typeface="+mn-lt"/>
                  <a:ea typeface="+mn-ea"/>
                  <a:cs typeface="+mn-cs"/>
                  <a:sym typeface="Helvetica Light"/>
                </a:defRPr>
              </a:pPr>
              <a:r>
                <a:t>Help</a:t>
              </a:r>
            </a:p>
            <a:p>
              <a:pPr>
                <a:defRPr b="0" cap="none" spc="0" sz="3600">
                  <a:solidFill>
                    <a:srgbClr val="53585F"/>
                  </a:solidFill>
                  <a:latin typeface="+mn-lt"/>
                  <a:ea typeface="+mn-ea"/>
                  <a:cs typeface="+mn-cs"/>
                  <a:sym typeface="Helvetica Light"/>
                </a:defRPr>
              </a:pPr>
              <a:r>
                <a:t>Solutions</a:t>
              </a:r>
            </a:p>
            <a:p>
              <a:pPr>
                <a:defRPr b="0" cap="none" spc="0" sz="3600">
                  <a:solidFill>
                    <a:srgbClr val="53585F"/>
                  </a:solidFill>
                  <a:latin typeface="+mn-lt"/>
                  <a:ea typeface="+mn-ea"/>
                  <a:cs typeface="+mn-cs"/>
                  <a:sym typeface="Helvetica Light"/>
                </a:defRPr>
              </a:pPr>
              <a:r>
                <a:t>Resources</a:t>
              </a:r>
            </a:p>
            <a:p>
              <a:pPr>
                <a:defRPr b="0" cap="none" spc="0" sz="3600">
                  <a:solidFill>
                    <a:srgbClr val="53585F"/>
                  </a:solidFill>
                  <a:latin typeface="+mn-lt"/>
                  <a:ea typeface="+mn-ea"/>
                  <a:cs typeface="+mn-cs"/>
                  <a:sym typeface="Helvetica Light"/>
                </a:defRPr>
              </a:pPr>
              <a:r>
                <a:t>Connections</a:t>
              </a:r>
            </a:p>
            <a:p>
              <a:pPr>
                <a:defRPr b="0" cap="none" spc="0" sz="3600">
                  <a:solidFill>
                    <a:srgbClr val="53585F"/>
                  </a:solidFill>
                  <a:latin typeface="+mn-lt"/>
                  <a:ea typeface="+mn-ea"/>
                  <a:cs typeface="+mn-cs"/>
                  <a:sym typeface="Helvetica Light"/>
                </a:defRPr>
              </a:pPr>
              <a:r>
                <a:t>Experts</a:t>
              </a:r>
            </a:p>
            <a:p>
              <a:pPr>
                <a:defRPr b="0" cap="none" spc="0" sz="3600">
                  <a:solidFill>
                    <a:srgbClr val="53585F"/>
                  </a:solidFill>
                  <a:latin typeface="+mn-lt"/>
                  <a:ea typeface="+mn-ea"/>
                  <a:cs typeface="+mn-cs"/>
                  <a:sym typeface="Helvetica Light"/>
                </a:defRPr>
              </a:pPr>
              <a:r>
                <a:t>Staff</a:t>
              </a:r>
            </a:p>
            <a:p>
              <a:pPr>
                <a:defRPr b="0" cap="none" spc="0" sz="3600">
                  <a:solidFill>
                    <a:srgbClr val="53585F"/>
                  </a:solidFill>
                  <a:latin typeface="+mn-lt"/>
                  <a:ea typeface="+mn-ea"/>
                  <a:cs typeface="+mn-cs"/>
                  <a:sym typeface="Helvetica Light"/>
                </a:defRPr>
              </a:pPr>
              <a:r>
                <a:t>Support</a:t>
              </a:r>
            </a:p>
          </p:txBody>
        </p:sp>
        <p:pic>
          <p:nvPicPr>
            <p:cNvPr id="1685" name="Templates… TemplatesQuestionsAnswersIdeasHelpSolutionsResourcesConnectionsExpertsStaffSupport" descr="Templates… TemplatesQuestionsAnswersIdeasHelpSolutionsResourcesConnectionsExpertsStaffSupport"/>
            <p:cNvPicPr>
              <a:picLocks noChangeAspect="0"/>
            </p:cNvPicPr>
            <p:nvPr/>
          </p:nvPicPr>
          <p:blipFill>
            <a:blip r:embed="rId3">
              <a:extLst/>
            </a:blip>
            <a:stretch>
              <a:fillRect/>
            </a:stretch>
          </p:blipFill>
          <p:spPr>
            <a:xfrm>
              <a:off x="-1" y="-1"/>
              <a:ext cx="3466026" cy="7427533"/>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9"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690"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graphicFrame>
        <p:nvGraphicFramePr>
          <p:cNvPr id="1691" name="Table"/>
          <p:cNvGraphicFramePr/>
          <p:nvPr/>
        </p:nvGraphicFramePr>
        <p:xfrm>
          <a:off x="1285147" y="1997456"/>
          <a:ext cx="21826406" cy="1129443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53426"/>
                <a:gridCol w="5453426"/>
                <a:gridCol w="5453426"/>
                <a:gridCol w="5453426"/>
              </a:tblGrid>
              <a:tr h="1646311">
                <a:tc>
                  <a:txBody>
                    <a:bodyPr/>
                    <a:lstStyle/>
                    <a:p>
                      <a:pPr>
                        <a:defRPr spc="0" sz="1800">
                          <a:solidFill>
                            <a:srgbClr val="000000"/>
                          </a:solidFill>
                        </a:defRPr>
                      </a:pPr>
                      <a:r>
                        <a:rPr sz="3500">
                          <a:sym typeface="Helvetica Light"/>
                        </a:rPr>
                        <a:t>Most trustworthy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C602"/>
                    </a:solidFill>
                  </a:tcPr>
                </a:tc>
                <a:tc>
                  <a:txBody>
                    <a:bodyPr/>
                    <a:lstStyle/>
                    <a:p>
                      <a:pPr>
                        <a:defRPr spc="0" sz="1800">
                          <a:solidFill>
                            <a:srgbClr val="000000"/>
                          </a:solidFill>
                        </a:defRPr>
                      </a:pPr>
                      <a:r>
                        <a:rPr sz="3500">
                          <a:sym typeface="Helvetica Light"/>
                        </a:rPr>
                        <a:t>Speed</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C602"/>
                    </a:solidFill>
                  </a:tcPr>
                </a:tc>
                <a:tc>
                  <a:txBody>
                    <a:bodyPr/>
                    <a:lstStyle/>
                    <a:p>
                      <a:pPr>
                        <a:defRPr spc="0" sz="1800">
                          <a:solidFill>
                            <a:srgbClr val="000000"/>
                          </a:solidFill>
                        </a:defRPr>
                      </a:pPr>
                      <a:r>
                        <a:rPr sz="3500">
                          <a:sym typeface="Helvetica Light"/>
                        </a:rPr>
                        <a:t>Convenience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C602"/>
                    </a:solidFill>
                  </a:tcPr>
                </a:tc>
                <a:tc>
                  <a:txBody>
                    <a:bodyPr/>
                    <a:lstStyle/>
                    <a:p>
                      <a:pPr>
                        <a:defRPr spc="0" sz="1800">
                          <a:solidFill>
                            <a:srgbClr val="000000"/>
                          </a:solidFill>
                        </a:defRPr>
                      </a:pPr>
                      <a:r>
                        <a:rPr sz="3500">
                          <a:sym typeface="Helvetica Light"/>
                        </a:rPr>
                        <a:t>Friendliest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C602"/>
                    </a:solidFill>
                  </a:tcPr>
                </a:tc>
              </a:tr>
              <a:tr h="9635426">
                <a:tc>
                  <a:txBody>
                    <a:bodyPr/>
                    <a:lstStyle/>
                    <a:p>
                      <a:pPr marL="254000" marR="254000" algn="l">
                        <a:spcBef>
                          <a:spcPts val="2000"/>
                        </a:spcBef>
                        <a:defRPr spc="0" sz="1800">
                          <a:solidFill>
                            <a:srgbClr val="000000"/>
                          </a:solidFill>
                        </a:defRPr>
                      </a:pPr>
                      <a:r>
                        <a:rPr sz="2700">
                          <a:sym typeface="Helvetica Light"/>
                        </a:rPr>
                        <a:t>Moderating and checking every answer. 
Members must be approved to join.
Focus on recruiting and rewarding top community experts (gig model, brand expert tools)
Poor quality contributions are quickly removed. 
Regular audit of all content and popular discussions to check the information provided is still up to date and valid. 
Strong credentialing signal of top community members and how those credentials are displayed. </a:t>
                      </a:r>
                    </a:p>
                  </a:txBody>
                  <a:tcPr marL="254000" marR="254000" marT="254000" marB="2540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54000" marR="254000" algn="l">
                        <a:spcBef>
                          <a:spcPts val="2000"/>
                        </a:spcBef>
                        <a:defRPr spc="0" sz="1800">
                          <a:solidFill>
                            <a:srgbClr val="000000"/>
                          </a:solidFill>
                        </a:defRPr>
                      </a:pPr>
                      <a:r>
                        <a:rPr sz="2700">
                          <a:sym typeface="Helvetica Light"/>
                        </a:rPr>
                        <a:t>Incentivising enthusiastic members to answer simple questions.
Notification systems of new questions to groups of top members via email / slack / other channels etc..
Show latest activity and unanswered questions in the most prominent locations.
Unanswered questions are sent to agents to answer after 12 hours. </a:t>
                      </a:r>
                    </a:p>
                  </a:txBody>
                  <a:tcPr marL="254000" marR="254000" marT="254000" marB="2540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54000" marR="254000" algn="l">
                        <a:spcBef>
                          <a:spcPts val="2000"/>
                        </a:spcBef>
                        <a:defRPr spc="0" sz="1800">
                          <a:solidFill>
                            <a:srgbClr val="000000"/>
                          </a:solidFill>
                        </a:defRPr>
                      </a:pPr>
                      <a:r>
                        <a:rPr sz="2700">
                          <a:sym typeface="Helvetica Light"/>
                        </a:rPr>
                        <a:t>Integrating community with social media and the product so members can ask a question in a variety of platforms. 
Integrated community experience pre-populates questions and common responses. 
Advanced search capabilities which show results from community and documentation. 
Community appears before any other support channel. </a:t>
                      </a:r>
                    </a:p>
                  </a:txBody>
                  <a:tcPr marL="254000" marR="254000" marT="254000" marB="2540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54000" marR="254000" algn="l">
                        <a:spcBef>
                          <a:spcPts val="2000"/>
                        </a:spcBef>
                        <a:defRPr spc="0" sz="1800">
                          <a:solidFill>
                            <a:srgbClr val="000000"/>
                          </a:solidFill>
                        </a:defRPr>
                      </a:pPr>
                      <a:r>
                        <a:rPr sz="2700">
                          <a:sym typeface="Helvetica Light"/>
                        </a:rPr>
                        <a:t>Superusers are recruited based upon their friendly responses in the past. 
All community staff and helpful experts receive empathy training and support. 
Strong code of conduct everyone must sign and abide to demanding respect from others. 
Encouraging off-topic discussions and as many responses as possible. 
Techniques to build a powerful sense of community.</a:t>
                      </a:r>
                    </a:p>
                  </a:txBody>
                  <a:tcPr marL="254000" marR="254000" marT="254000" marB="2540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3" name="Image" descr="Image"/>
          <p:cNvPicPr>
            <a:picLocks noChangeAspect="1"/>
          </p:cNvPicPr>
          <p:nvPr>
            <p:ph type="pic" idx="21"/>
          </p:nvPr>
        </p:nvPicPr>
        <p:blipFill>
          <a:blip r:embed="rId2">
            <a:extLst/>
          </a:blip>
          <a:stretch>
            <a:fillRect/>
          </a:stretch>
        </p:blipFill>
        <p:spPr>
          <a:prstGeom prst="rect">
            <a:avLst/>
          </a:prstGeom>
        </p:spPr>
      </p:pic>
      <p:sp>
        <p:nvSpPr>
          <p:cNvPr id="1694" name="Rectangle"/>
          <p:cNvSpPr/>
          <p:nvPr/>
        </p:nvSpPr>
        <p:spPr>
          <a:xfrm>
            <a:off x="12192000" y="0"/>
            <a:ext cx="4320209" cy="13716000"/>
          </a:xfrm>
          <a:prstGeom prst="rect">
            <a:avLst/>
          </a:prstGeom>
          <a:solidFill>
            <a:srgbClr val="262626"/>
          </a:solidFill>
          <a:ln w="12700">
            <a:miter lim="400000"/>
          </a:ln>
        </p:spPr>
        <p:txBody>
          <a:bodyPr tIns="91439" bIns="91439" anchor="ctr"/>
          <a:lstStyle/>
          <a:p>
            <a:pPr defTabSz="1828800">
              <a:defRPr b="0" cap="none" spc="0" sz="3600">
                <a:solidFill>
                  <a:srgbClr val="FFFFFF"/>
                </a:solidFill>
                <a:latin typeface="Montserrat Light"/>
                <a:ea typeface="Montserrat Light"/>
                <a:cs typeface="Montserrat Light"/>
                <a:sym typeface="Montserrat Light"/>
              </a:defRPr>
            </a:pPr>
          </a:p>
        </p:txBody>
      </p:sp>
      <p:grpSp>
        <p:nvGrpSpPr>
          <p:cNvPr id="1697" name="Group"/>
          <p:cNvGrpSpPr/>
          <p:nvPr/>
        </p:nvGrpSpPr>
        <p:grpSpPr>
          <a:xfrm>
            <a:off x="19361321" y="5776990"/>
            <a:ext cx="2173564" cy="2163336"/>
            <a:chOff x="0" y="0"/>
            <a:chExt cx="2173562" cy="2163335"/>
          </a:xfrm>
        </p:grpSpPr>
        <p:sp>
          <p:nvSpPr>
            <p:cNvPr id="1695" name="Line"/>
            <p:cNvSpPr/>
            <p:nvPr/>
          </p:nvSpPr>
          <p:spPr>
            <a:xfrm flipH="1">
              <a:off x="10224" y="0"/>
              <a:ext cx="2163339" cy="2163336"/>
            </a:xfrm>
            <a:prstGeom prst="line">
              <a:avLst/>
            </a:prstGeom>
            <a:noFill/>
            <a:ln w="50800" cap="flat">
              <a:solidFill>
                <a:srgbClr val="FFFFFF"/>
              </a:solidFill>
              <a:prstDash val="solid"/>
              <a:miter lim="800000"/>
            </a:ln>
            <a:effectLst/>
          </p:spPr>
          <p:txBody>
            <a:bodyPr wrap="square" lIns="91439" tIns="91439" rIns="91439" bIns="91439" numCol="1" anchor="t">
              <a:noAutofit/>
            </a:bodyPr>
            <a:lstStyle/>
            <a:p>
              <a:pPr algn="l" defTabSz="1828800">
                <a:defRPr b="0" cap="none" spc="0" sz="3600">
                  <a:solidFill>
                    <a:srgbClr val="000000"/>
                  </a:solidFill>
                  <a:latin typeface="Montserrat Light"/>
                  <a:ea typeface="Montserrat Light"/>
                  <a:cs typeface="Montserrat Light"/>
                  <a:sym typeface="Montserrat Light"/>
                </a:defRPr>
              </a:pPr>
            </a:p>
          </p:txBody>
        </p:sp>
        <p:sp>
          <p:nvSpPr>
            <p:cNvPr id="1696" name="Line"/>
            <p:cNvSpPr/>
            <p:nvPr/>
          </p:nvSpPr>
          <p:spPr>
            <a:xfrm>
              <a:off x="-1" y="0"/>
              <a:ext cx="2163340" cy="2163336"/>
            </a:xfrm>
            <a:prstGeom prst="line">
              <a:avLst/>
            </a:prstGeom>
            <a:noFill/>
            <a:ln w="50800" cap="flat">
              <a:solidFill>
                <a:srgbClr val="FFFFFF"/>
              </a:solidFill>
              <a:prstDash val="solid"/>
              <a:miter lim="800000"/>
            </a:ln>
            <a:effectLst/>
          </p:spPr>
          <p:txBody>
            <a:bodyPr wrap="square" lIns="91439" tIns="91439" rIns="91439" bIns="91439" numCol="1" anchor="t">
              <a:noAutofit/>
            </a:bodyPr>
            <a:lstStyle/>
            <a:p>
              <a:pPr algn="l" defTabSz="1828800">
                <a:defRPr b="0" cap="none" spc="0" sz="3600">
                  <a:solidFill>
                    <a:srgbClr val="000000"/>
                  </a:solidFill>
                  <a:latin typeface="Montserrat Light"/>
                  <a:ea typeface="Montserrat Light"/>
                  <a:cs typeface="Montserrat Light"/>
                  <a:sym typeface="Montserrat Light"/>
                </a:defRPr>
              </a:pPr>
            </a:p>
          </p:txBody>
        </p:sp>
      </p:grpSp>
      <p:sp>
        <p:nvSpPr>
          <p:cNvPr id="1698" name="@RichMillington"/>
          <p:cNvSpPr txBox="1"/>
          <p:nvPr/>
        </p:nvSpPr>
        <p:spPr>
          <a:xfrm>
            <a:off x="12511016" y="3803370"/>
            <a:ext cx="3682188"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defRPr b="0" cap="none" spc="600" sz="2400">
                <a:solidFill>
                  <a:srgbClr val="FFFFFF"/>
                </a:solidFill>
                <a:latin typeface="Montserrat"/>
                <a:ea typeface="Montserrat"/>
                <a:cs typeface="Montserrat"/>
                <a:sym typeface="Montserrat"/>
              </a:defRPr>
            </a:lvl1pPr>
          </a:lstStyle>
          <a:p>
            <a:pPr/>
            <a:r>
              <a:t>@RichMillington</a:t>
            </a:r>
          </a:p>
        </p:txBody>
      </p:sp>
      <p:sp>
        <p:nvSpPr>
          <p:cNvPr id="1699" name="Shape"/>
          <p:cNvSpPr/>
          <p:nvPr/>
        </p:nvSpPr>
        <p:spPr>
          <a:xfrm>
            <a:off x="13728887" y="2384610"/>
            <a:ext cx="1202899" cy="120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rgbClr val="FFFFFF"/>
          </a:solidFill>
          <a:ln w="12700">
            <a:miter lim="400000"/>
          </a:ln>
        </p:spPr>
        <p:txBody>
          <a:bodyPr tIns="91439" bIns="91439" anchor="ctr"/>
          <a:lstStyle/>
          <a:p>
            <a:pPr algn="l" defTabSz="1828800">
              <a:defRPr b="0" cap="none" spc="0" sz="3600">
                <a:solidFill>
                  <a:srgbClr val="FFFFFF"/>
                </a:solidFill>
                <a:latin typeface="Montserrat Light"/>
                <a:ea typeface="Montserrat Light"/>
                <a:cs typeface="Montserrat Light"/>
                <a:sym typeface="Montserrat Light"/>
              </a:defRPr>
            </a:pPr>
          </a:p>
        </p:txBody>
      </p:sp>
      <p:sp>
        <p:nvSpPr>
          <p:cNvPr id="1700" name="feverbee.com"/>
          <p:cNvSpPr txBox="1"/>
          <p:nvPr/>
        </p:nvSpPr>
        <p:spPr>
          <a:xfrm>
            <a:off x="12871591" y="7531955"/>
            <a:ext cx="2961032"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defRPr b="0" cap="none" spc="600" sz="2400" u="sng">
                <a:solidFill>
                  <a:srgbClr val="FFFFFF"/>
                </a:solidFill>
                <a:latin typeface="Montserrat"/>
                <a:ea typeface="Montserrat"/>
                <a:cs typeface="Montserrat"/>
                <a:sym typeface="Montserrat"/>
                <a:hlinkClick r:id="rId3" invalidUrl="" action="" tgtFrame="" tooltip="" history="1" highlightClick="0" endSnd="0"/>
              </a:defRPr>
            </a:lvl1pPr>
          </a:lstStyle>
          <a:p>
            <a:pPr>
              <a:defRPr u="none"/>
            </a:pPr>
            <a:r>
              <a:rPr u="sng">
                <a:hlinkClick r:id="rId3" invalidUrl="" action="" tgtFrame="" tooltip="" history="1" highlightClick="0" endSnd="0"/>
              </a:rPr>
              <a:t>feverbee.com</a:t>
            </a:r>
          </a:p>
        </p:txBody>
      </p:sp>
      <p:sp>
        <p:nvSpPr>
          <p:cNvPr id="1701" name="richard@feverbee.com"/>
          <p:cNvSpPr txBox="1"/>
          <p:nvPr/>
        </p:nvSpPr>
        <p:spPr>
          <a:xfrm>
            <a:off x="12491810" y="11260543"/>
            <a:ext cx="3720593"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defRPr b="0" cap="none" spc="450" sz="1800">
                <a:solidFill>
                  <a:srgbClr val="FFFFFF"/>
                </a:solidFill>
                <a:latin typeface="Montserrat"/>
                <a:ea typeface="Montserrat"/>
                <a:cs typeface="Montserrat"/>
                <a:sym typeface="Montserrat"/>
              </a:defRPr>
            </a:lvl1pPr>
          </a:lstStyle>
          <a:p>
            <a:pPr/>
            <a:r>
              <a:t>richard@feverbee.com</a:t>
            </a:r>
          </a:p>
        </p:txBody>
      </p:sp>
      <p:sp>
        <p:nvSpPr>
          <p:cNvPr id="1702" name="Shape"/>
          <p:cNvSpPr/>
          <p:nvPr/>
        </p:nvSpPr>
        <p:spPr>
          <a:xfrm>
            <a:off x="13750655" y="6113198"/>
            <a:ext cx="1202899" cy="120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9"/>
                  <a:pt x="6873" y="21109"/>
                </a:cubicBezTo>
                <a:cubicBezTo>
                  <a:pt x="6873" y="21380"/>
                  <a:pt x="7092" y="21600"/>
                  <a:pt x="7364" y="21600"/>
                </a:cubicBezTo>
                <a:lnTo>
                  <a:pt x="14236" y="21600"/>
                </a:lnTo>
                <a:cubicBezTo>
                  <a:pt x="14508" y="21600"/>
                  <a:pt x="14727" y="21380"/>
                  <a:pt x="14727" y="21109"/>
                </a:cubicBezTo>
                <a:cubicBezTo>
                  <a:pt x="14727" y="20839"/>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FFFFFF"/>
          </a:solidFill>
          <a:ln w="12700">
            <a:miter lim="400000"/>
          </a:ln>
        </p:spPr>
        <p:txBody>
          <a:bodyPr tIns="91439" bIns="91439" anchor="ctr"/>
          <a:lstStyle/>
          <a:p>
            <a:pPr algn="l" defTabSz="1828800">
              <a:defRPr b="0" cap="none" spc="0" sz="3600">
                <a:solidFill>
                  <a:srgbClr val="000000"/>
                </a:solidFill>
                <a:latin typeface="Montserrat Light"/>
                <a:ea typeface="Montserrat Light"/>
                <a:cs typeface="Montserrat Light"/>
                <a:sym typeface="Montserrat Light"/>
              </a:defRPr>
            </a:pPr>
          </a:p>
        </p:txBody>
      </p:sp>
      <p:sp>
        <p:nvSpPr>
          <p:cNvPr id="1703" name="Shape"/>
          <p:cNvSpPr/>
          <p:nvPr/>
        </p:nvSpPr>
        <p:spPr>
          <a:xfrm>
            <a:off x="13728887" y="9841783"/>
            <a:ext cx="1202899" cy="120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rgbClr val="FFFFFF"/>
          </a:solidFill>
          <a:ln w="12700">
            <a:miter lim="400000"/>
          </a:ln>
        </p:spPr>
        <p:txBody>
          <a:bodyPr tIns="91439" bIns="91439" anchor="ctr"/>
          <a:lstStyle/>
          <a:p>
            <a:pPr algn="l" defTabSz="1828800">
              <a:defRPr b="0" cap="none" spc="0" sz="3600">
                <a:solidFill>
                  <a:srgbClr val="000000"/>
                </a:solidFill>
                <a:latin typeface="Montserrat Light"/>
                <a:ea typeface="Montserrat Light"/>
                <a:cs typeface="Montserrat Light"/>
                <a:sym typeface="Montserrat Light"/>
              </a:defRPr>
            </a:pPr>
          </a:p>
        </p:txBody>
      </p:sp>
      <p:sp>
        <p:nvSpPr>
          <p:cNvPr id="1704" name="Richard Millington"/>
          <p:cNvSpPr txBox="1"/>
          <p:nvPr/>
        </p:nvSpPr>
        <p:spPr>
          <a:xfrm>
            <a:off x="1904999" y="3688805"/>
            <a:ext cx="9549894"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lnSpc>
                <a:spcPct val="80000"/>
              </a:lnSpc>
              <a:defRPr cap="none" spc="0" sz="8000">
                <a:solidFill>
                  <a:srgbClr val="000000"/>
                </a:solidFill>
                <a:latin typeface="Montserrat SemiBold"/>
                <a:ea typeface="Montserrat SemiBold"/>
                <a:cs typeface="Montserrat SemiBold"/>
                <a:sym typeface="Montserrat SemiBold"/>
              </a:defRPr>
            </a:lvl1pPr>
          </a:lstStyle>
          <a:p>
            <a:pPr/>
            <a:r>
              <a:t>Richard Millington</a:t>
            </a:r>
          </a:p>
        </p:txBody>
      </p:sp>
      <p:sp>
        <p:nvSpPr>
          <p:cNvPr id="1705" name="Richard Millington is the founder of FeverBee, a community consultancy whose 310+ clients have included Apple, Facebook, Google, SAP, HP, The World Bank, Novartis, Sephora, and many more."/>
          <p:cNvSpPr txBox="1"/>
          <p:nvPr/>
        </p:nvSpPr>
        <p:spPr>
          <a:xfrm>
            <a:off x="1904999" y="5622037"/>
            <a:ext cx="9338348"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828800">
              <a:lnSpc>
                <a:spcPct val="130000"/>
              </a:lnSpc>
              <a:defRPr b="0" cap="none" spc="0" sz="2000">
                <a:solidFill>
                  <a:srgbClr val="000000"/>
                </a:solidFill>
                <a:latin typeface="Montserrat Light"/>
                <a:ea typeface="Montserrat Light"/>
                <a:cs typeface="Montserrat Light"/>
                <a:sym typeface="Montserrat Light"/>
              </a:defRPr>
            </a:lvl1pPr>
          </a:lstStyle>
          <a:p>
            <a:pPr/>
            <a:r>
              <a:t>Richard Millington is the founder of FeverBee, a community consultancy whose 310+ clients have included Apple, Facebook, Google, SAP, HP, The World Bank, Novartis, Sephora, and many more.</a:t>
            </a:r>
          </a:p>
        </p:txBody>
      </p:sp>
      <p:sp>
        <p:nvSpPr>
          <p:cNvPr id="1706" name="Community Consultant"/>
          <p:cNvSpPr txBox="1"/>
          <p:nvPr/>
        </p:nvSpPr>
        <p:spPr>
          <a:xfrm>
            <a:off x="1905401" y="4831539"/>
            <a:ext cx="4816350"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defRPr b="0" cap="none" spc="960" sz="1600">
                <a:solidFill>
                  <a:srgbClr val="000000"/>
                </a:solidFill>
                <a:latin typeface="Montserrat"/>
                <a:ea typeface="Montserrat"/>
                <a:cs typeface="Montserrat"/>
                <a:sym typeface="Montserrat"/>
              </a:defRPr>
            </a:lvl1pPr>
          </a:lstStyle>
          <a:p>
            <a:pPr/>
            <a:r>
              <a:t>Community Consultant</a:t>
            </a:r>
          </a:p>
        </p:txBody>
      </p:sp>
      <p:sp>
        <p:nvSpPr>
          <p:cNvPr id="1707" name="310+"/>
          <p:cNvSpPr txBox="1"/>
          <p:nvPr/>
        </p:nvSpPr>
        <p:spPr>
          <a:xfrm>
            <a:off x="1905000" y="8435344"/>
            <a:ext cx="2399284"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lnSpc>
                <a:spcPct val="80000"/>
              </a:lnSpc>
              <a:defRPr b="0" cap="none" spc="0" sz="8000">
                <a:solidFill>
                  <a:srgbClr val="000000"/>
                </a:solidFill>
                <a:latin typeface="Montserrat"/>
                <a:ea typeface="Montserrat"/>
                <a:cs typeface="Montserrat"/>
                <a:sym typeface="Montserrat"/>
              </a:defRPr>
            </a:lvl1pPr>
          </a:lstStyle>
          <a:p>
            <a:pPr/>
            <a:r>
              <a:t>310+</a:t>
            </a:r>
          </a:p>
        </p:txBody>
      </p:sp>
      <p:sp>
        <p:nvSpPr>
          <p:cNvPr id="1708" name="3"/>
          <p:cNvSpPr txBox="1"/>
          <p:nvPr/>
        </p:nvSpPr>
        <p:spPr>
          <a:xfrm>
            <a:off x="7191370" y="8435344"/>
            <a:ext cx="639573"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lnSpc>
                <a:spcPct val="80000"/>
              </a:lnSpc>
              <a:defRPr b="0" cap="none" spc="0" sz="8000">
                <a:solidFill>
                  <a:srgbClr val="000000"/>
                </a:solidFill>
                <a:latin typeface="Montserrat"/>
                <a:ea typeface="Montserrat"/>
                <a:cs typeface="Montserrat"/>
                <a:sym typeface="Montserrat"/>
              </a:defRPr>
            </a:lvl1pPr>
          </a:lstStyle>
          <a:p>
            <a:pPr/>
            <a:r>
              <a:t>3</a:t>
            </a:r>
          </a:p>
        </p:txBody>
      </p:sp>
      <p:sp>
        <p:nvSpPr>
          <p:cNvPr id="1709" name="Richard has helped many of the world's largest organisations develop successful online communities."/>
          <p:cNvSpPr txBox="1"/>
          <p:nvPr/>
        </p:nvSpPr>
        <p:spPr>
          <a:xfrm>
            <a:off x="1905000" y="10402264"/>
            <a:ext cx="4297018" cy="16802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828800">
              <a:lnSpc>
                <a:spcPct val="130000"/>
              </a:lnSpc>
              <a:defRPr b="0" cap="none" spc="0" sz="2000">
                <a:solidFill>
                  <a:srgbClr val="000000"/>
                </a:solidFill>
                <a:latin typeface="Montserrat Light"/>
                <a:ea typeface="Montserrat Light"/>
                <a:cs typeface="Montserrat Light"/>
                <a:sym typeface="Montserrat Light"/>
              </a:defRPr>
            </a:lvl1pPr>
          </a:lstStyle>
          <a:p>
            <a:pPr/>
            <a:r>
              <a:t>Richard has helped many of the world's largest organisations develop successful online communities. </a:t>
            </a:r>
          </a:p>
        </p:txBody>
      </p:sp>
      <p:sp>
        <p:nvSpPr>
          <p:cNvPr id="1710" name="Communities developed"/>
          <p:cNvSpPr txBox="1"/>
          <p:nvPr/>
        </p:nvSpPr>
        <p:spPr>
          <a:xfrm>
            <a:off x="1905401" y="9788776"/>
            <a:ext cx="4762247"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defRPr cap="none" spc="600" sz="2000">
                <a:solidFill>
                  <a:srgbClr val="000000"/>
                </a:solidFill>
                <a:latin typeface="Montserrat SemiBold"/>
                <a:ea typeface="Montserrat SemiBold"/>
                <a:cs typeface="Montserrat SemiBold"/>
                <a:sym typeface="Montserrat SemiBold"/>
              </a:defRPr>
            </a:lvl1pPr>
          </a:lstStyle>
          <a:p>
            <a:pPr/>
            <a:r>
              <a:t>Communities developed</a:t>
            </a:r>
          </a:p>
        </p:txBody>
      </p:sp>
      <p:sp>
        <p:nvSpPr>
          <p:cNvPr id="1711" name="Buzzing Communities (2012)…"/>
          <p:cNvSpPr txBox="1"/>
          <p:nvPr/>
        </p:nvSpPr>
        <p:spPr>
          <a:xfrm>
            <a:off x="7190968" y="10402264"/>
            <a:ext cx="4958475" cy="1371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828800">
              <a:lnSpc>
                <a:spcPct val="150000"/>
              </a:lnSpc>
              <a:defRPr b="0" cap="none" spc="0" sz="2000">
                <a:solidFill>
                  <a:srgbClr val="000000"/>
                </a:solidFill>
                <a:latin typeface="Montserrat Light"/>
                <a:ea typeface="Montserrat Light"/>
                <a:cs typeface="Montserrat Light"/>
                <a:sym typeface="Montserrat Light"/>
              </a:defRPr>
            </a:pPr>
            <a:r>
              <a:t>Buzzing Communities (2012)</a:t>
            </a:r>
          </a:p>
          <a:p>
            <a:pPr algn="l" defTabSz="1828800">
              <a:lnSpc>
                <a:spcPct val="150000"/>
              </a:lnSpc>
              <a:defRPr b="0" cap="none" spc="0" sz="2000">
                <a:solidFill>
                  <a:srgbClr val="000000"/>
                </a:solidFill>
                <a:latin typeface="Montserrat Light"/>
                <a:ea typeface="Montserrat Light"/>
                <a:cs typeface="Montserrat Light"/>
                <a:sym typeface="Montserrat Light"/>
              </a:defRPr>
            </a:pPr>
            <a:r>
              <a:t>The Indispensable Community (2018)</a:t>
            </a:r>
          </a:p>
          <a:p>
            <a:pPr algn="l" defTabSz="1828800">
              <a:lnSpc>
                <a:spcPct val="150000"/>
              </a:lnSpc>
              <a:defRPr b="0" cap="none" spc="0" sz="2000">
                <a:solidFill>
                  <a:srgbClr val="000000"/>
                </a:solidFill>
                <a:latin typeface="Montserrat Light"/>
                <a:ea typeface="Montserrat Light"/>
                <a:cs typeface="Montserrat Light"/>
                <a:sym typeface="Montserrat Light"/>
              </a:defRPr>
            </a:pPr>
            <a:r>
              <a:t>Build Your Community (2021)</a:t>
            </a:r>
          </a:p>
        </p:txBody>
      </p:sp>
      <p:sp>
        <p:nvSpPr>
          <p:cNvPr id="1712" name="Published books"/>
          <p:cNvSpPr txBox="1"/>
          <p:nvPr/>
        </p:nvSpPr>
        <p:spPr>
          <a:xfrm>
            <a:off x="7191370" y="9788776"/>
            <a:ext cx="328599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defRPr cap="none" spc="600" sz="2000">
                <a:solidFill>
                  <a:srgbClr val="000000"/>
                </a:solidFill>
                <a:latin typeface="Montserrat SemiBold"/>
                <a:ea typeface="Montserrat SemiBold"/>
                <a:cs typeface="Montserrat SemiBold"/>
                <a:sym typeface="Montserrat SemiBold"/>
              </a:defRPr>
            </a:lvl1pPr>
          </a:lstStyle>
          <a:p>
            <a:pPr/>
            <a:r>
              <a:t>Published books</a:t>
            </a:r>
          </a:p>
        </p:txBody>
      </p:sp>
      <p:pic>
        <p:nvPicPr>
          <p:cNvPr id="1713" name="131020-4.135.jpg" descr="131020-4.135.jpg"/>
          <p:cNvPicPr>
            <a:picLocks noChangeAspect="1"/>
          </p:cNvPicPr>
          <p:nvPr/>
        </p:nvPicPr>
        <p:blipFill>
          <a:blip r:embed="rId4">
            <a:extLst/>
          </a:blip>
          <a:srcRect l="2876" t="0" r="0" b="0"/>
          <a:stretch>
            <a:fillRect/>
          </a:stretch>
        </p:blipFill>
        <p:spPr>
          <a:xfrm>
            <a:off x="16467943" y="-53380"/>
            <a:ext cx="8949975" cy="1382261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5" name="Screenshot 2021-04-19 at 16.32.42.png" descr="Screenshot 2021-04-19 at 16.32.42.png"/>
          <p:cNvPicPr>
            <a:picLocks noChangeAspect="1"/>
          </p:cNvPicPr>
          <p:nvPr/>
        </p:nvPicPr>
        <p:blipFill>
          <a:blip r:embed="rId2">
            <a:extLst/>
          </a:blip>
          <a:stretch>
            <a:fillRect/>
          </a:stretch>
        </p:blipFill>
        <p:spPr>
          <a:xfrm>
            <a:off x="-259656" y="721459"/>
            <a:ext cx="24496912" cy="8920282"/>
          </a:xfrm>
          <a:prstGeom prst="rect">
            <a:avLst/>
          </a:prstGeom>
          <a:ln w="12700">
            <a:miter lim="400000"/>
          </a:ln>
        </p:spPr>
      </p:pic>
      <p:sp>
        <p:nvSpPr>
          <p:cNvPr id="1716" name="Text"/>
          <p:cNvSpPr txBox="1"/>
          <p:nvPr/>
        </p:nvSpPr>
        <p:spPr>
          <a:xfrm>
            <a:off x="11594263" y="11684000"/>
            <a:ext cx="789074"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3285" sz="7300" u="sng">
                <a:solidFill>
                  <a:srgbClr val="53585F"/>
                </a:solidFill>
                <a:hlinkClick r:id="rId3" invalidUrl="" action="" tgtFrame="" tooltip="" history="1" highlightClick="0" endSnd="0"/>
              </a:defRPr>
            </a:lvl1pPr>
          </a:lstStyle>
          <a:p>
            <a:pPr>
              <a:defRPr u="none"/>
            </a:pPr>
            <a:r>
              <a:rPr u="sng">
                <a:hlinkClick r:id="rId3" invalidUrl="" action="" tgtFrame="" tooltip="" history="1" highlightClick="0" endSnd="0"/>
              </a:rPr>
              <a:t> </a:t>
            </a:r>
          </a:p>
        </p:txBody>
      </p:sp>
      <p:sp>
        <p:nvSpPr>
          <p:cNvPr id="1717" name="buy build your community"/>
          <p:cNvSpPr txBox="1"/>
          <p:nvPr/>
        </p:nvSpPr>
        <p:spPr>
          <a:xfrm>
            <a:off x="4926111" y="10875433"/>
            <a:ext cx="14870445"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025" sz="4500">
                <a:solidFill>
                  <a:srgbClr val="53585F"/>
                </a:solidFill>
              </a:defRPr>
            </a:lvl1pPr>
          </a:lstStyle>
          <a:p>
            <a:pPr/>
            <a:r>
              <a:t>buy build your community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3"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404"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405"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6" name="Deliver something members want.…"/>
          <p:cNvSpPr txBox="1"/>
          <p:nvPr>
            <p:ph type="body" idx="24"/>
          </p:nvPr>
        </p:nvSpPr>
        <p:spPr>
          <a:xfrm>
            <a:off x="12442427" y="3735999"/>
            <a:ext cx="11685785" cy="5687418"/>
          </a:xfrm>
          <a:prstGeom prst="rect">
            <a:avLst/>
          </a:prstGeom>
        </p:spPr>
        <p:txBody>
          <a:bodyPr/>
          <a:lstStyle/>
          <a:p>
            <a:pPr marL="1426915" indent="-1426915" defTabSz="461518">
              <a:spcBef>
                <a:spcPts val="3900"/>
              </a:spcBef>
              <a:buSzPct val="100000"/>
              <a:buAutoNum type="arabicParenR" startAt="1"/>
              <a:defRPr sz="5056"/>
            </a:pPr>
            <a:r>
              <a:t>Deliver something members want.</a:t>
            </a:r>
          </a:p>
          <a:p>
            <a:pPr marL="1426915" indent="-1426915" defTabSz="461518">
              <a:spcBef>
                <a:spcPts val="3900"/>
              </a:spcBef>
              <a:buSzPct val="100000"/>
              <a:buAutoNum type="arabicParenR" startAt="1"/>
              <a:defRPr sz="5056"/>
            </a:pPr>
            <a:r>
              <a:t>Provide a means for members to get it. </a:t>
            </a:r>
          </a:p>
          <a:p>
            <a:pPr marL="1426915" indent="-1426915" defTabSz="461518">
              <a:spcBef>
                <a:spcPts val="3900"/>
              </a:spcBef>
              <a:buSzPct val="100000"/>
              <a:buAutoNum type="arabicParenR" startAt="1"/>
              <a:defRPr sz="5056"/>
            </a:pPr>
            <a:r>
              <a:t>Do it better than anywhere else. </a:t>
            </a:r>
          </a:p>
        </p:txBody>
      </p:sp>
      <p:sp>
        <p:nvSpPr>
          <p:cNvPr id="1407" name="Rectangle"/>
          <p:cNvSpPr/>
          <p:nvPr/>
        </p:nvSpPr>
        <p:spPr>
          <a:xfrm>
            <a:off x="11619838" y="3514078"/>
            <a:ext cx="65088" cy="6477001"/>
          </a:xfrm>
          <a:prstGeom prst="rect">
            <a:avLst/>
          </a:prstGeom>
          <a:solidFill>
            <a:srgbClr val="4C4E58"/>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08" name="to be indispensable a community must"/>
          <p:cNvSpPr txBox="1"/>
          <p:nvPr>
            <p:ph type="body" idx="25"/>
          </p:nvPr>
        </p:nvSpPr>
        <p:spPr>
          <a:prstGeom prst="rect">
            <a:avLst/>
          </a:prstGeom>
        </p:spPr>
        <p:txBody>
          <a:bodyPr/>
          <a:lstStyle>
            <a:lvl1pPr defTabSz="652145">
              <a:defRPr sz="7110"/>
            </a:lvl1pPr>
          </a:lstStyle>
          <a:p>
            <a:pPr/>
            <a:r>
              <a:t>to be indispensable a community must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4" name="Group"/>
          <p:cNvGrpSpPr/>
          <p:nvPr/>
        </p:nvGrpSpPr>
        <p:grpSpPr>
          <a:xfrm>
            <a:off x="3423243" y="3122281"/>
            <a:ext cx="17537509" cy="10117426"/>
            <a:chOff x="0" y="228600"/>
            <a:chExt cx="17537507" cy="10117425"/>
          </a:xfrm>
        </p:grpSpPr>
        <p:sp>
          <p:nvSpPr>
            <p:cNvPr id="1410" name="Shape"/>
            <p:cNvSpPr/>
            <p:nvPr/>
          </p:nvSpPr>
          <p:spPr>
            <a:xfrm>
              <a:off x="4170000" y="716131"/>
              <a:ext cx="4129675" cy="4119812"/>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0" y="0"/>
                  </a:moveTo>
                  <a:lnTo>
                    <a:pt x="18011" y="0"/>
                  </a:lnTo>
                  <a:cubicBezTo>
                    <a:pt x="18011" y="0"/>
                    <a:pt x="21600" y="0"/>
                    <a:pt x="21600" y="3204"/>
                  </a:cubicBezTo>
                  <a:cubicBezTo>
                    <a:pt x="21600" y="6408"/>
                    <a:pt x="21600" y="21566"/>
                    <a:pt x="21600" y="21566"/>
                  </a:cubicBezTo>
                  <a:lnTo>
                    <a:pt x="3761" y="21566"/>
                  </a:lnTo>
                  <a:cubicBezTo>
                    <a:pt x="3761" y="21566"/>
                    <a:pt x="0" y="21600"/>
                    <a:pt x="0" y="18190"/>
                  </a:cubicBezTo>
                  <a:cubicBezTo>
                    <a:pt x="0" y="14779"/>
                    <a:pt x="0" y="0"/>
                    <a:pt x="0" y="0"/>
                  </a:cubicBezTo>
                  <a:close/>
                </a:path>
              </a:pathLst>
            </a:custGeom>
            <a:solidFill>
              <a:srgbClr val="FFE6C4"/>
            </a:solidFill>
            <a:ln w="12700" cap="flat">
              <a:noFill/>
              <a:miter lim="400000"/>
            </a:ln>
            <a:effectLst/>
          </p:spPr>
          <p:txBody>
            <a:bodyPr wrap="square" lIns="38100" tIns="38100" rIns="38100" bIns="38100" numCol="1" anchor="ctr">
              <a:noAutofit/>
            </a:bodyPr>
            <a:lstStyle/>
            <a:p>
              <a:pPr defTabSz="457200">
                <a:lnSpc>
                  <a:spcPct val="90000"/>
                </a:lnSpc>
                <a:spcBef>
                  <a:spcPts val="3200"/>
                </a:spcBef>
                <a:defRPr cap="none" spc="239" sz="3000">
                  <a:solidFill>
                    <a:srgbClr val="777F8B"/>
                  </a:solidFill>
                  <a:effectLst>
                    <a:outerShdw sx="100000" sy="100000" kx="0" ky="0" algn="b" rotWithShape="0" blurRad="38100" dist="12700" dir="5400000">
                      <a:srgbClr val="000000">
                        <a:alpha val="50000"/>
                      </a:srgbClr>
                    </a:outerShdw>
                  </a:effectLst>
                </a:defRPr>
              </a:pPr>
            </a:p>
          </p:txBody>
        </p:sp>
        <p:sp>
          <p:nvSpPr>
            <p:cNvPr id="1411" name="Shape"/>
            <p:cNvSpPr/>
            <p:nvPr/>
          </p:nvSpPr>
          <p:spPr>
            <a:xfrm>
              <a:off x="9234372" y="717250"/>
              <a:ext cx="4129607" cy="4119878"/>
            </a:xfrm>
            <a:custGeom>
              <a:avLst/>
              <a:gdLst/>
              <a:ahLst/>
              <a:cxnLst>
                <a:cxn ang="0">
                  <a:pos x="wd2" y="hd2"/>
                </a:cxn>
                <a:cxn ang="5400000">
                  <a:pos x="wd2" y="hd2"/>
                </a:cxn>
                <a:cxn ang="10800000">
                  <a:pos x="wd2" y="hd2"/>
                </a:cxn>
                <a:cxn ang="16200000">
                  <a:pos x="wd2" y="hd2"/>
                </a:cxn>
              </a:cxnLst>
              <a:rect l="0" t="0" r="r" b="b"/>
              <a:pathLst>
                <a:path w="21565" h="21600" fill="norm" stroke="1" extrusionOk="0">
                  <a:moveTo>
                    <a:pt x="0" y="21600"/>
                  </a:moveTo>
                  <a:lnTo>
                    <a:pt x="0" y="3588"/>
                  </a:lnTo>
                  <a:cubicBezTo>
                    <a:pt x="0" y="3588"/>
                    <a:pt x="0" y="0"/>
                    <a:pt x="3204" y="0"/>
                  </a:cubicBezTo>
                  <a:cubicBezTo>
                    <a:pt x="6408" y="0"/>
                    <a:pt x="21565" y="0"/>
                    <a:pt x="21565" y="0"/>
                  </a:cubicBezTo>
                  <a:lnTo>
                    <a:pt x="21565" y="17839"/>
                  </a:lnTo>
                  <a:cubicBezTo>
                    <a:pt x="21565" y="17839"/>
                    <a:pt x="21600" y="21600"/>
                    <a:pt x="18189" y="21600"/>
                  </a:cubicBezTo>
                  <a:cubicBezTo>
                    <a:pt x="14779" y="21600"/>
                    <a:pt x="0" y="21600"/>
                    <a:pt x="0" y="21600"/>
                  </a:cubicBezTo>
                  <a:close/>
                </a:path>
              </a:pathLst>
            </a:custGeom>
            <a:solidFill>
              <a:srgbClr val="FFE6C4"/>
            </a:solidFill>
            <a:ln w="12700" cap="flat">
              <a:noFill/>
              <a:miter lim="400000"/>
            </a:ln>
            <a:effectLst/>
          </p:spPr>
          <p:txBody>
            <a:bodyPr wrap="square" lIns="38100" tIns="38100" rIns="38100" bIns="38100" numCol="1" anchor="ctr">
              <a:noAutofit/>
            </a:bodyPr>
            <a:lstStyle/>
            <a:p>
              <a:pPr defTabSz="457200">
                <a:lnSpc>
                  <a:spcPct val="90000"/>
                </a:lnSpc>
                <a:spcBef>
                  <a:spcPts val="3200"/>
                </a:spcBef>
                <a:defRPr cap="none" spc="239" sz="3000">
                  <a:solidFill>
                    <a:srgbClr val="777F8B"/>
                  </a:solidFill>
                  <a:effectLst>
                    <a:outerShdw sx="100000" sy="100000" kx="0" ky="0" algn="b" rotWithShape="0" blurRad="38100" dist="12700" dir="5400000">
                      <a:srgbClr val="000000">
                        <a:alpha val="50000"/>
                      </a:srgbClr>
                    </a:outerShdw>
                  </a:effectLst>
                </a:defRPr>
              </a:pPr>
            </a:p>
          </p:txBody>
        </p:sp>
        <p:sp>
          <p:nvSpPr>
            <p:cNvPr id="1412" name="Shape"/>
            <p:cNvSpPr/>
            <p:nvPr/>
          </p:nvSpPr>
          <p:spPr>
            <a:xfrm>
              <a:off x="4171122" y="5688330"/>
              <a:ext cx="4129607" cy="4119878"/>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0" y="21600"/>
                  </a:moveTo>
                  <a:lnTo>
                    <a:pt x="0" y="3588"/>
                  </a:lnTo>
                  <a:cubicBezTo>
                    <a:pt x="0" y="3588"/>
                    <a:pt x="0" y="0"/>
                    <a:pt x="3204" y="0"/>
                  </a:cubicBezTo>
                  <a:cubicBezTo>
                    <a:pt x="6408" y="0"/>
                    <a:pt x="21566" y="0"/>
                    <a:pt x="21566" y="0"/>
                  </a:cubicBezTo>
                  <a:lnTo>
                    <a:pt x="21566" y="17839"/>
                  </a:lnTo>
                  <a:cubicBezTo>
                    <a:pt x="21566" y="17839"/>
                    <a:pt x="21600" y="21600"/>
                    <a:pt x="18190" y="21600"/>
                  </a:cubicBezTo>
                  <a:cubicBezTo>
                    <a:pt x="14779" y="21600"/>
                    <a:pt x="0" y="21600"/>
                    <a:pt x="0" y="21600"/>
                  </a:cubicBezTo>
                  <a:close/>
                </a:path>
              </a:pathLst>
            </a:custGeom>
            <a:solidFill>
              <a:srgbClr val="FFE6C4"/>
            </a:solidFill>
            <a:ln w="12700" cap="flat">
              <a:noFill/>
              <a:miter lim="400000"/>
            </a:ln>
            <a:effectLst/>
          </p:spPr>
          <p:txBody>
            <a:bodyPr wrap="square" lIns="38100" tIns="38100" rIns="38100" bIns="38100" numCol="1" anchor="ctr">
              <a:noAutofit/>
            </a:bodyPr>
            <a:lstStyle/>
            <a:p>
              <a:pPr defTabSz="457200">
                <a:lnSpc>
                  <a:spcPct val="90000"/>
                </a:lnSpc>
                <a:spcBef>
                  <a:spcPts val="3200"/>
                </a:spcBef>
                <a:defRPr cap="none" spc="239" sz="3000">
                  <a:solidFill>
                    <a:srgbClr val="777F8B"/>
                  </a:solidFill>
                  <a:effectLst>
                    <a:outerShdw sx="100000" sy="100000" kx="0" ky="0" algn="b" rotWithShape="0" blurRad="38100" dist="12700" dir="5400000">
                      <a:srgbClr val="000000">
                        <a:alpha val="50000"/>
                      </a:srgbClr>
                    </a:outerShdw>
                  </a:effectLst>
                </a:defRPr>
              </a:pPr>
            </a:p>
          </p:txBody>
        </p:sp>
        <p:sp>
          <p:nvSpPr>
            <p:cNvPr id="1413" name="Ask friends/colleagues"/>
            <p:cNvSpPr/>
            <p:nvPr/>
          </p:nvSpPr>
          <p:spPr>
            <a:xfrm>
              <a:off x="9235123" y="5689451"/>
              <a:ext cx="4129675" cy="4119882"/>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0" y="0"/>
                  </a:moveTo>
                  <a:lnTo>
                    <a:pt x="18011" y="0"/>
                  </a:lnTo>
                  <a:cubicBezTo>
                    <a:pt x="18011" y="0"/>
                    <a:pt x="21600" y="0"/>
                    <a:pt x="21600" y="3204"/>
                  </a:cubicBezTo>
                  <a:cubicBezTo>
                    <a:pt x="21600" y="6408"/>
                    <a:pt x="21600" y="21566"/>
                    <a:pt x="21600" y="21566"/>
                  </a:cubicBezTo>
                  <a:lnTo>
                    <a:pt x="3761" y="21566"/>
                  </a:lnTo>
                  <a:cubicBezTo>
                    <a:pt x="3761" y="21566"/>
                    <a:pt x="0" y="21600"/>
                    <a:pt x="0" y="18189"/>
                  </a:cubicBezTo>
                  <a:cubicBezTo>
                    <a:pt x="0" y="14779"/>
                    <a:pt x="0" y="0"/>
                    <a:pt x="0" y="0"/>
                  </a:cubicBezTo>
                  <a:close/>
                </a:path>
              </a:pathLst>
            </a:custGeom>
            <a:solidFill>
              <a:srgbClr val="FFE6C4"/>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defTabSz="914400">
                <a:lnSpc>
                  <a:spcPct val="90000"/>
                </a:lnSpc>
                <a:defRPr b="0" cap="none" spc="0" sz="3000">
                  <a:solidFill>
                    <a:srgbClr val="323C40"/>
                  </a:solidFill>
                </a:defRPr>
              </a:lvl1pPr>
            </a:lstStyle>
            <a:p>
              <a:pPr/>
              <a:r>
                <a:t>Ask friends/colleagues</a:t>
              </a:r>
            </a:p>
          </p:txBody>
        </p:sp>
        <p:sp>
          <p:nvSpPr>
            <p:cNvPr id="1414" name="Line"/>
            <p:cNvSpPr/>
            <p:nvPr/>
          </p:nvSpPr>
          <p:spPr>
            <a:xfrm flipH="1">
              <a:off x="8768758" y="880066"/>
              <a:ext cx="1" cy="8763005"/>
            </a:xfrm>
            <a:prstGeom prst="line">
              <a:avLst/>
            </a:prstGeom>
            <a:noFill/>
            <a:ln w="63500" cap="flat">
              <a:solidFill>
                <a:srgbClr val="E1E1E3"/>
              </a:solidFill>
              <a:prstDash val="solid"/>
              <a:miter lim="400000"/>
              <a:headEnd type="arrow" w="med" len="med"/>
              <a:tailEnd type="arrow" w="med" len="med"/>
            </a:ln>
            <a:effectLst/>
          </p:spPr>
          <p:txBody>
            <a:bodyPr wrap="square" lIns="50800" tIns="50800" rIns="50800" bIns="50800" numCol="1" anchor="ctr">
              <a:noAutofit/>
            </a:bodyPr>
            <a:lstStyle/>
            <a:p>
              <a:pPr algn="l" defTabSz="457200">
                <a:defRPr b="0" cap="none" spc="0" sz="1200">
                  <a:solidFill>
                    <a:srgbClr val="000000"/>
                  </a:solidFill>
                </a:defRPr>
              </a:pPr>
            </a:p>
          </p:txBody>
        </p:sp>
        <p:sp>
          <p:nvSpPr>
            <p:cNvPr id="1415" name="Line"/>
            <p:cNvSpPr/>
            <p:nvPr/>
          </p:nvSpPr>
          <p:spPr>
            <a:xfrm flipH="1">
              <a:off x="8768753" y="880066"/>
              <a:ext cx="1" cy="8763005"/>
            </a:xfrm>
            <a:prstGeom prst="line">
              <a:avLst/>
            </a:prstGeom>
            <a:noFill/>
            <a:ln w="63500" cap="flat">
              <a:solidFill>
                <a:srgbClr val="E1E1E3"/>
              </a:solidFill>
              <a:prstDash val="solid"/>
              <a:miter lim="400000"/>
              <a:headEnd type="arrow" w="med" len="med"/>
              <a:tailEnd type="arrow" w="med" len="med"/>
            </a:ln>
            <a:effectLst/>
          </p:spPr>
          <p:txBody>
            <a:bodyPr wrap="square" lIns="50800" tIns="50800" rIns="50800" bIns="50800" numCol="1" anchor="ctr">
              <a:noAutofit/>
            </a:bodyPr>
            <a:lstStyle/>
            <a:p>
              <a:pPr algn="l" defTabSz="457200">
                <a:defRPr b="0" cap="none" spc="0" sz="1200">
                  <a:solidFill>
                    <a:srgbClr val="000000"/>
                  </a:solidFill>
                </a:defRPr>
              </a:pPr>
            </a:p>
          </p:txBody>
        </p:sp>
        <p:sp>
          <p:nvSpPr>
            <p:cNvPr id="1416" name="Documentation"/>
            <p:cNvSpPr/>
            <p:nvPr/>
          </p:nvSpPr>
          <p:spPr>
            <a:xfrm>
              <a:off x="4787037" y="2692400"/>
              <a:ext cx="2895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lnSpc>
                  <a:spcPct val="90000"/>
                </a:lnSpc>
                <a:defRPr b="0" cap="none" spc="0" sz="3000">
                  <a:solidFill>
                    <a:srgbClr val="323C40"/>
                  </a:solidFill>
                </a:defRPr>
              </a:lvl1pPr>
            </a:lstStyle>
            <a:p>
              <a:pPr/>
              <a:r>
                <a:t>Documentation</a:t>
              </a:r>
            </a:p>
          </p:txBody>
        </p:sp>
        <p:sp>
          <p:nvSpPr>
            <p:cNvPr id="1417" name="Customer support"/>
            <p:cNvSpPr/>
            <p:nvPr/>
          </p:nvSpPr>
          <p:spPr>
            <a:xfrm>
              <a:off x="4783675" y="7632700"/>
              <a:ext cx="2895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lnSpc>
                  <a:spcPct val="90000"/>
                </a:lnSpc>
                <a:defRPr b="0" cap="none" spc="0" sz="3000">
                  <a:solidFill>
                    <a:srgbClr val="323C40"/>
                  </a:solidFill>
                </a:defRPr>
              </a:lvl1pPr>
            </a:lstStyle>
            <a:p>
              <a:pPr/>
              <a:r>
                <a:t>Customer support</a:t>
              </a:r>
            </a:p>
          </p:txBody>
        </p:sp>
        <p:sp>
          <p:nvSpPr>
            <p:cNvPr id="1418" name="Text"/>
            <p:cNvSpPr/>
            <p:nvPr/>
          </p:nvSpPr>
          <p:spPr>
            <a:xfrm>
              <a:off x="9609675" y="7632700"/>
              <a:ext cx="33782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p:spPr>
          <p:txBody>
            <a:bodyPr wrap="square" lIns="0" tIns="0" rIns="0" bIns="0" numCol="1" anchor="ctr">
              <a:spAutoFit/>
            </a:bodyPr>
            <a:lstStyle/>
            <a:p>
              <a:pPr defTabSz="914400">
                <a:lnSpc>
                  <a:spcPct val="90000"/>
                </a:lnSpc>
                <a:defRPr b="0" cap="none" spc="0" sz="3000">
                  <a:solidFill>
                    <a:srgbClr val="323C40"/>
                  </a:solidFill>
                </a:defRPr>
              </a:pPr>
            </a:p>
          </p:txBody>
        </p:sp>
        <p:sp>
          <p:nvSpPr>
            <p:cNvPr id="1419" name="Personalised"/>
            <p:cNvSpPr/>
            <p:nvPr/>
          </p:nvSpPr>
          <p:spPr>
            <a:xfrm>
              <a:off x="6673258" y="10346025"/>
              <a:ext cx="41910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lnSpc>
                  <a:spcPct val="90000"/>
                </a:lnSpc>
                <a:defRPr cap="none" spc="0" sz="3000">
                  <a:solidFill>
                    <a:srgbClr val="323C40"/>
                  </a:solidFill>
                </a:defRPr>
              </a:lvl1pPr>
            </a:lstStyle>
            <a:p>
              <a:pPr/>
              <a:r>
                <a:t>Personalised</a:t>
              </a:r>
            </a:p>
          </p:txBody>
        </p:sp>
        <p:sp>
          <p:nvSpPr>
            <p:cNvPr id="1420" name="Convenient"/>
            <p:cNvSpPr/>
            <p:nvPr/>
          </p:nvSpPr>
          <p:spPr>
            <a:xfrm>
              <a:off x="6749458" y="228600"/>
              <a:ext cx="4038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lnSpc>
                  <a:spcPct val="90000"/>
                </a:lnSpc>
                <a:defRPr cap="none" spc="0" sz="3000">
                  <a:solidFill>
                    <a:srgbClr val="323C40"/>
                  </a:solidFill>
                </a:defRPr>
              </a:lvl1pPr>
            </a:lstStyle>
            <a:p>
              <a:pPr/>
              <a:r>
                <a:t>Convenient</a:t>
              </a:r>
            </a:p>
          </p:txBody>
        </p:sp>
        <p:sp>
          <p:nvSpPr>
            <p:cNvPr id="1421" name="Shared experiences"/>
            <p:cNvSpPr/>
            <p:nvPr/>
          </p:nvSpPr>
          <p:spPr>
            <a:xfrm>
              <a:off x="13498907" y="5223468"/>
              <a:ext cx="4038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lnSpc>
                  <a:spcPct val="90000"/>
                </a:lnSpc>
                <a:defRPr cap="none" spc="0" sz="3000">
                  <a:solidFill>
                    <a:srgbClr val="323C40"/>
                  </a:solidFill>
                </a:defRPr>
              </a:lvl1pPr>
            </a:lstStyle>
            <a:p>
              <a:pPr/>
              <a:r>
                <a:t>Shared experiences</a:t>
              </a:r>
            </a:p>
          </p:txBody>
        </p:sp>
        <p:sp>
          <p:nvSpPr>
            <p:cNvPr id="1422" name="Line"/>
            <p:cNvSpPr/>
            <p:nvPr/>
          </p:nvSpPr>
          <p:spPr>
            <a:xfrm flipH="1" flipV="1">
              <a:off x="4285650" y="5223468"/>
              <a:ext cx="8763005" cy="1"/>
            </a:xfrm>
            <a:prstGeom prst="line">
              <a:avLst/>
            </a:prstGeom>
            <a:noFill/>
            <a:ln w="63500" cap="flat">
              <a:solidFill>
                <a:srgbClr val="E1E1E3"/>
              </a:solidFill>
              <a:prstDash val="solid"/>
              <a:miter lim="400000"/>
              <a:headEnd type="arrow" w="med" len="med"/>
              <a:tailEnd type="arrow" w="med" len="med"/>
            </a:ln>
            <a:effectLst/>
          </p:spPr>
          <p:txBody>
            <a:bodyPr wrap="square" lIns="50800" tIns="50800" rIns="50800" bIns="50800" numCol="1" anchor="ctr">
              <a:noAutofit/>
            </a:bodyPr>
            <a:lstStyle/>
            <a:p>
              <a:pPr algn="l" defTabSz="457200">
                <a:defRPr b="0" cap="none" spc="0" sz="1200">
                  <a:solidFill>
                    <a:srgbClr val="000000"/>
                  </a:solidFill>
                </a:defRPr>
              </a:pPr>
            </a:p>
          </p:txBody>
        </p:sp>
        <p:sp>
          <p:nvSpPr>
            <p:cNvPr id="1423" name="Trusted source"/>
            <p:cNvSpPr/>
            <p:nvPr/>
          </p:nvSpPr>
          <p:spPr>
            <a:xfrm>
              <a:off x="0" y="5223468"/>
              <a:ext cx="40386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r" defTabSz="914400">
                <a:lnSpc>
                  <a:spcPct val="90000"/>
                </a:lnSpc>
                <a:defRPr cap="none" spc="0" sz="3000">
                  <a:solidFill>
                    <a:srgbClr val="323C40"/>
                  </a:solidFill>
                </a:defRPr>
              </a:lvl1pPr>
            </a:lstStyle>
            <a:p>
              <a:pPr/>
              <a:r>
                <a:t>Trusted source</a:t>
              </a:r>
            </a:p>
          </p:txBody>
        </p:sp>
      </p:grpSp>
      <p:sp>
        <p:nvSpPr>
          <p:cNvPr id="1425" name="WHAT UNIQUE VALUE DOES YOUR COMMUNITY OFFER?"/>
          <p:cNvSpPr txBox="1"/>
          <p:nvPr/>
        </p:nvSpPr>
        <p:spPr>
          <a:xfrm>
            <a:off x="5970537" y="440266"/>
            <a:ext cx="12442926"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0" sz="6000">
                <a:solidFill>
                  <a:srgbClr val="000000"/>
                </a:solidFill>
              </a:defRPr>
            </a:lvl1pPr>
          </a:lstStyle>
          <a:p>
            <a:pPr/>
            <a:r>
              <a:t>WHAT UNIQUE VALUE DOES YOUR COMMUNITY OFFER?</a:t>
            </a:r>
          </a:p>
        </p:txBody>
      </p:sp>
      <p:sp>
        <p:nvSpPr>
          <p:cNvPr id="1426" name="Social media"/>
          <p:cNvSpPr/>
          <p:nvPr/>
        </p:nvSpPr>
        <p:spPr>
          <a:xfrm>
            <a:off x="13439319" y="5357481"/>
            <a:ext cx="2768601"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lnSpc>
                <a:spcPct val="90000"/>
              </a:lnSpc>
              <a:defRPr b="0" cap="none" spc="0" sz="3000">
                <a:solidFill>
                  <a:srgbClr val="323C40"/>
                </a:solidFill>
              </a:defRPr>
            </a:lvl1pPr>
          </a:lstStyle>
          <a:p>
            <a:pPr/>
            <a:r>
              <a:t>Social media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28"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54" name="Group"/>
          <p:cNvGrpSpPr/>
          <p:nvPr/>
        </p:nvGrpSpPr>
        <p:grpSpPr>
          <a:xfrm>
            <a:off x="2545410" y="-1320800"/>
            <a:ext cx="26718764" cy="21375011"/>
            <a:chOff x="0" y="0"/>
            <a:chExt cx="26718762" cy="21375010"/>
          </a:xfrm>
        </p:grpSpPr>
        <p:pic>
          <p:nvPicPr>
            <p:cNvPr id="1429" name="human-brain-PM656JQ.jpg" descr="human-brain-PM656JQ.jpg"/>
            <p:cNvPicPr>
              <a:picLocks noChangeAspect="1"/>
            </p:cNvPicPr>
            <p:nvPr/>
          </p:nvPicPr>
          <p:blipFill>
            <a:blip r:embed="rId2">
              <a:alphaModFix amt="22839"/>
              <a:extLst/>
            </a:blip>
            <a:stretch>
              <a:fillRect/>
            </a:stretch>
          </p:blipFill>
          <p:spPr>
            <a:xfrm>
              <a:off x="0" y="0"/>
              <a:ext cx="26718763" cy="21375011"/>
            </a:xfrm>
            <a:prstGeom prst="rect">
              <a:avLst/>
            </a:prstGeom>
            <a:ln w="12700" cap="flat">
              <a:noFill/>
              <a:miter lim="400000"/>
            </a:ln>
            <a:effectLst/>
          </p:spPr>
        </p:pic>
        <p:sp>
          <p:nvSpPr>
            <p:cNvPr id="1430" name="Line"/>
            <p:cNvSpPr/>
            <p:nvPr/>
          </p:nvSpPr>
          <p:spPr>
            <a:xfrm flipH="1">
              <a:off x="14482245" y="3512095"/>
              <a:ext cx="54" cy="9074824"/>
            </a:xfrm>
            <a:prstGeom prst="line">
              <a:avLst/>
            </a:prstGeom>
            <a:noFill/>
            <a:ln w="127000" cap="flat">
              <a:solidFill>
                <a:schemeClr val="accent3">
                  <a:hueOff val="-499813"/>
                  <a:satOff val="-5228"/>
                  <a:lumOff val="24899"/>
                </a:schemeClr>
              </a:solidFill>
              <a:prstDash val="solid"/>
              <a:miter lim="400000"/>
              <a:headEnd type="stealth" w="med" len="med"/>
              <a:tailEnd type="stealth" w="med" len="med"/>
            </a:ln>
            <a:effectLst/>
          </p:spPr>
          <p:txBody>
            <a:bodyPr wrap="square" lIns="50800" tIns="50800" rIns="50800" bIns="50800" numCol="1" anchor="ctr">
              <a:noAutofit/>
            </a:bodyPr>
            <a:lstStyle/>
            <a:p>
              <a:pPr algn="l" defTabSz="457200">
                <a:defRPr b="0" cap="none" spc="0" sz="1200">
                  <a:solidFill>
                    <a:srgbClr val="000000"/>
                  </a:solidFill>
                </a:defRPr>
              </a:pPr>
            </a:p>
          </p:txBody>
        </p:sp>
        <p:sp>
          <p:nvSpPr>
            <p:cNvPr id="1431" name="Line"/>
            <p:cNvSpPr/>
            <p:nvPr/>
          </p:nvSpPr>
          <p:spPr>
            <a:xfrm flipH="1" flipV="1">
              <a:off x="9944855" y="8049500"/>
              <a:ext cx="9074823" cy="20"/>
            </a:xfrm>
            <a:prstGeom prst="line">
              <a:avLst/>
            </a:prstGeom>
            <a:noFill/>
            <a:ln w="127000" cap="flat">
              <a:solidFill>
                <a:schemeClr val="accent6">
                  <a:hueOff val="-241736"/>
                  <a:satOff val="29413"/>
                  <a:lumOff val="20727"/>
                </a:schemeClr>
              </a:solidFill>
              <a:prstDash val="solid"/>
              <a:miter lim="400000"/>
              <a:headEnd type="stealth" w="med" len="med"/>
              <a:tailEnd type="stealth" w="med" len="med"/>
            </a:ln>
            <a:effectLst/>
          </p:spPr>
          <p:txBody>
            <a:bodyPr wrap="square" lIns="50800" tIns="50800" rIns="50800" bIns="50800" numCol="1" anchor="ctr">
              <a:noAutofit/>
            </a:bodyPr>
            <a:lstStyle/>
            <a:p>
              <a:pPr algn="l" defTabSz="457200">
                <a:defRPr b="0" cap="none" spc="0" sz="1200">
                  <a:solidFill>
                    <a:srgbClr val="000000"/>
                  </a:solidFill>
                </a:defRPr>
              </a:pPr>
            </a:p>
          </p:txBody>
        </p:sp>
        <p:sp>
          <p:nvSpPr>
            <p:cNvPr id="1432" name="Line"/>
            <p:cNvSpPr/>
            <p:nvPr/>
          </p:nvSpPr>
          <p:spPr>
            <a:xfrm rot="10800000">
              <a:off x="11273839" y="4841072"/>
              <a:ext cx="6416879" cy="6416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chemeClr val="accent1">
                  <a:hueOff val="203473"/>
                  <a:lumOff val="-13814"/>
                </a:schemeClr>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33" name="Line"/>
            <p:cNvSpPr/>
            <p:nvPr/>
          </p:nvSpPr>
          <p:spPr>
            <a:xfrm rot="16199987">
              <a:off x="11273850" y="4841071"/>
              <a:ext cx="6416881" cy="6416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chemeClr val="accent4">
                  <a:hueOff val="102361"/>
                  <a:satOff val="14118"/>
                  <a:lumOff val="10675"/>
                </a:schemeClr>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34" name="Exclusive"/>
            <p:cNvSpPr/>
            <p:nvPr/>
          </p:nvSpPr>
          <p:spPr>
            <a:xfrm>
              <a:off x="11951441" y="2326919"/>
              <a:ext cx="5061663" cy="1319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cap="none" spc="0" sz="3200">
                  <a:solidFill>
                    <a:srgbClr val="FFFFFF"/>
                  </a:solidFill>
                </a:defRPr>
              </a:lvl1pPr>
            </a:lstStyle>
            <a:p>
              <a:pPr/>
              <a:r>
                <a:t>Exclusive</a:t>
              </a:r>
            </a:p>
          </p:txBody>
        </p:sp>
        <p:sp>
          <p:nvSpPr>
            <p:cNvPr id="1435" name="Focused"/>
            <p:cNvSpPr/>
            <p:nvPr/>
          </p:nvSpPr>
          <p:spPr>
            <a:xfrm>
              <a:off x="17854133" y="3744982"/>
              <a:ext cx="4447033" cy="1319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cap="none" spc="0" sz="3200">
                  <a:solidFill>
                    <a:srgbClr val="FFFFFF"/>
                  </a:solidFill>
                </a:defRPr>
              </a:lvl1pPr>
            </a:lstStyle>
            <a:p>
              <a:pPr/>
              <a:r>
                <a:t>Focused</a:t>
              </a:r>
            </a:p>
          </p:txBody>
        </p:sp>
        <p:sp>
          <p:nvSpPr>
            <p:cNvPr id="1436" name="Quickest"/>
            <p:cNvSpPr/>
            <p:nvPr/>
          </p:nvSpPr>
          <p:spPr>
            <a:xfrm>
              <a:off x="6130958" y="4043483"/>
              <a:ext cx="4793186" cy="722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Quickest</a:t>
              </a:r>
            </a:p>
          </p:txBody>
        </p:sp>
        <p:sp>
          <p:nvSpPr>
            <p:cNvPr id="1437" name="Cutting edge"/>
            <p:cNvSpPr/>
            <p:nvPr/>
          </p:nvSpPr>
          <p:spPr>
            <a:xfrm>
              <a:off x="5684444" y="7491236"/>
              <a:ext cx="3763877" cy="11165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Cutting edge</a:t>
              </a:r>
            </a:p>
          </p:txBody>
        </p:sp>
        <p:sp>
          <p:nvSpPr>
            <p:cNvPr id="1438" name="Comprehensive"/>
            <p:cNvSpPr/>
            <p:nvPr/>
          </p:nvSpPr>
          <p:spPr>
            <a:xfrm>
              <a:off x="7148413" y="10869435"/>
              <a:ext cx="4320491" cy="1590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Comprehensive</a:t>
              </a:r>
            </a:p>
          </p:txBody>
        </p:sp>
        <p:sp>
          <p:nvSpPr>
            <p:cNvPr id="1439" name="Proven"/>
            <p:cNvSpPr/>
            <p:nvPr/>
          </p:nvSpPr>
          <p:spPr>
            <a:xfrm>
              <a:off x="19524902" y="6640590"/>
              <a:ext cx="4447033" cy="27116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cap="none" spc="0" sz="3200">
                  <a:solidFill>
                    <a:srgbClr val="FFFFFF"/>
                  </a:solidFill>
                </a:defRPr>
              </a:lvl1pPr>
            </a:lstStyle>
            <a:p>
              <a:pPr/>
              <a:r>
                <a:t>Proven</a:t>
              </a:r>
            </a:p>
          </p:txBody>
        </p:sp>
        <p:sp>
          <p:nvSpPr>
            <p:cNvPr id="1440" name="Detailed"/>
            <p:cNvSpPr/>
            <p:nvPr/>
          </p:nvSpPr>
          <p:spPr>
            <a:xfrm>
              <a:off x="18067646" y="10508002"/>
              <a:ext cx="4682038" cy="2042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cap="none" spc="0" sz="3200">
                  <a:solidFill>
                    <a:srgbClr val="FFFFFF"/>
                  </a:solidFill>
                </a:defRPr>
              </a:lvl1pPr>
            </a:lstStyle>
            <a:p>
              <a:pPr/>
              <a:r>
                <a:t>Detailed</a:t>
              </a:r>
            </a:p>
          </p:txBody>
        </p:sp>
        <p:sp>
          <p:nvSpPr>
            <p:cNvPr id="1441" name="Diverse"/>
            <p:cNvSpPr/>
            <p:nvPr/>
          </p:nvSpPr>
          <p:spPr>
            <a:xfrm>
              <a:off x="12141253" y="12452452"/>
              <a:ext cx="4682038" cy="1775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cap="none" spc="0" sz="3200">
                  <a:solidFill>
                    <a:srgbClr val="FFFFFF"/>
                  </a:solidFill>
                </a:defRPr>
              </a:lvl1pPr>
            </a:lstStyle>
            <a:p>
              <a:pPr/>
              <a:r>
                <a:t>Diverse</a:t>
              </a:r>
            </a:p>
          </p:txBody>
        </p:sp>
        <p:sp>
          <p:nvSpPr>
            <p:cNvPr id="1442" name="Line"/>
            <p:cNvSpPr/>
            <p:nvPr/>
          </p:nvSpPr>
          <p:spPr>
            <a:xfrm rot="20250000">
              <a:off x="11273832" y="4841068"/>
              <a:ext cx="6416880" cy="6416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rgbClr val="A6AAA8"/>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43" name="Line"/>
            <p:cNvSpPr/>
            <p:nvPr/>
          </p:nvSpPr>
          <p:spPr>
            <a:xfrm rot="17550000">
              <a:off x="11273832" y="4841068"/>
              <a:ext cx="6416880" cy="6416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chemeClr val="accent5">
                  <a:hueOff val="101205"/>
                  <a:satOff val="-13598"/>
                  <a:lumOff val="23877"/>
                </a:schemeClr>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44" name="Line"/>
            <p:cNvSpPr/>
            <p:nvPr/>
          </p:nvSpPr>
          <p:spPr>
            <a:xfrm rot="14850000">
              <a:off x="11273832" y="4841071"/>
              <a:ext cx="6416880" cy="6416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chemeClr val="accent2">
                  <a:satOff val="-13916"/>
                  <a:lumOff val="13989"/>
                </a:schemeClr>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45" name="Line"/>
            <p:cNvSpPr/>
            <p:nvPr/>
          </p:nvSpPr>
          <p:spPr>
            <a:xfrm rot="12150000">
              <a:off x="11287454" y="4841068"/>
              <a:ext cx="6416881" cy="6416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63" y="4863"/>
                  </a:lnTo>
                  <a:lnTo>
                    <a:pt x="21600" y="21600"/>
                  </a:lnTo>
                </a:path>
              </a:pathLst>
            </a:custGeom>
            <a:noFill/>
            <a:ln w="127000" cap="flat">
              <a:solidFill>
                <a:schemeClr val="accent2">
                  <a:lumOff val="-15046"/>
                </a:schemeClr>
              </a:solidFill>
              <a:prstDash val="solid"/>
              <a:miter lim="400000"/>
              <a:headEnd type="stealth" w="med" len="med"/>
              <a:tailEnd type="stealth" w="med" len="med"/>
            </a:ln>
            <a:effectLst/>
          </p:spPr>
          <p:txBody>
            <a:bodyPr wrap="square" lIns="50800" tIns="50800" rIns="50800" bIns="50800" numCol="1" anchor="ctr">
              <a:noAutofit/>
            </a:bodyPr>
            <a:lstStyle/>
            <a:p>
              <a:pPr>
                <a:defRPr cap="none" spc="0" sz="5600">
                  <a:solidFill>
                    <a:srgbClr val="000000"/>
                  </a:solidFill>
                </a:defRPr>
              </a:pPr>
            </a:p>
          </p:txBody>
        </p:sp>
        <p:sp>
          <p:nvSpPr>
            <p:cNvPr id="1446" name="Serious"/>
            <p:cNvSpPr/>
            <p:nvPr/>
          </p:nvSpPr>
          <p:spPr>
            <a:xfrm>
              <a:off x="14221476" y="2665585"/>
              <a:ext cx="5061663" cy="1319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cap="none" spc="0" sz="3200">
                  <a:solidFill>
                    <a:srgbClr val="FFFFFF"/>
                  </a:solidFill>
                </a:defRPr>
              </a:lvl1pPr>
            </a:lstStyle>
            <a:p>
              <a:pPr/>
              <a:r>
                <a:t>Serious</a:t>
              </a:r>
            </a:p>
          </p:txBody>
        </p:sp>
        <p:sp>
          <p:nvSpPr>
            <p:cNvPr id="1447" name="Fun"/>
            <p:cNvSpPr/>
            <p:nvPr/>
          </p:nvSpPr>
          <p:spPr>
            <a:xfrm>
              <a:off x="9652741" y="12113779"/>
              <a:ext cx="5061663" cy="1319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cap="none" spc="0" sz="3200">
                  <a:solidFill>
                    <a:srgbClr val="FFFFFF"/>
                  </a:solidFill>
                </a:defRPr>
              </a:lvl1pPr>
            </a:lstStyle>
            <a:p>
              <a:pPr/>
              <a:r>
                <a:t>Fun</a:t>
              </a:r>
            </a:p>
          </p:txBody>
        </p:sp>
        <p:sp>
          <p:nvSpPr>
            <p:cNvPr id="1448" name="Experts"/>
            <p:cNvSpPr/>
            <p:nvPr/>
          </p:nvSpPr>
          <p:spPr>
            <a:xfrm>
              <a:off x="15791425" y="5711416"/>
              <a:ext cx="4793186" cy="722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Experts</a:t>
              </a:r>
            </a:p>
          </p:txBody>
        </p:sp>
        <p:sp>
          <p:nvSpPr>
            <p:cNvPr id="1449" name="Beginners"/>
            <p:cNvSpPr/>
            <p:nvPr/>
          </p:nvSpPr>
          <p:spPr>
            <a:xfrm>
              <a:off x="4979492" y="9665349"/>
              <a:ext cx="4793186" cy="722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Beginners</a:t>
              </a:r>
            </a:p>
          </p:txBody>
        </p:sp>
        <p:sp>
          <p:nvSpPr>
            <p:cNvPr id="1450" name="Factual"/>
            <p:cNvSpPr/>
            <p:nvPr/>
          </p:nvSpPr>
          <p:spPr>
            <a:xfrm>
              <a:off x="18922779" y="9005301"/>
              <a:ext cx="4682039" cy="2042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cap="none" spc="0" sz="3200">
                  <a:solidFill>
                    <a:srgbClr val="FFFFFF"/>
                  </a:solidFill>
                </a:defRPr>
              </a:lvl1pPr>
            </a:lstStyle>
            <a:p>
              <a:pPr/>
              <a:r>
                <a:t>Factual</a:t>
              </a:r>
            </a:p>
          </p:txBody>
        </p:sp>
        <p:sp>
          <p:nvSpPr>
            <p:cNvPr id="1451" name="Opinionated"/>
            <p:cNvSpPr/>
            <p:nvPr/>
          </p:nvSpPr>
          <p:spPr>
            <a:xfrm>
              <a:off x="7746014" y="5050975"/>
              <a:ext cx="4682039" cy="2042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cap="none" spc="0" sz="3200">
                  <a:solidFill>
                    <a:srgbClr val="FFFFFF"/>
                  </a:solidFill>
                </a:defRPr>
              </a:lvl1pPr>
            </a:lstStyle>
            <a:p>
              <a:pPr/>
              <a:r>
                <a:t>Opinionated</a:t>
              </a:r>
            </a:p>
          </p:txBody>
        </p:sp>
        <p:sp>
          <p:nvSpPr>
            <p:cNvPr id="1452" name="Anonymous"/>
            <p:cNvSpPr/>
            <p:nvPr/>
          </p:nvSpPr>
          <p:spPr>
            <a:xfrm>
              <a:off x="8120625" y="2923920"/>
              <a:ext cx="4793186" cy="722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Anonymous</a:t>
              </a:r>
            </a:p>
          </p:txBody>
        </p:sp>
        <p:sp>
          <p:nvSpPr>
            <p:cNvPr id="1453" name="Verified"/>
            <p:cNvSpPr/>
            <p:nvPr/>
          </p:nvSpPr>
          <p:spPr>
            <a:xfrm>
              <a:off x="13244397" y="12412302"/>
              <a:ext cx="4793186" cy="722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r" defTabSz="914400">
                <a:lnSpc>
                  <a:spcPct val="90000"/>
                </a:lnSpc>
                <a:defRPr cap="none" spc="0" sz="3200">
                  <a:solidFill>
                    <a:srgbClr val="FFFFFF"/>
                  </a:solidFill>
                </a:defRPr>
              </a:lvl1pPr>
            </a:lstStyle>
            <a:p>
              <a:pPr/>
              <a:r>
                <a:t>Verified</a:t>
              </a:r>
            </a:p>
          </p:txBody>
        </p:sp>
      </p:grpSp>
      <p:sp>
        <p:nvSpPr>
          <p:cNvPr id="1455" name="Pick two attributes"/>
          <p:cNvSpPr txBox="1"/>
          <p:nvPr/>
        </p:nvSpPr>
        <p:spPr>
          <a:xfrm>
            <a:off x="1404145" y="2833489"/>
            <a:ext cx="5945682" cy="19359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577850">
              <a:lnSpc>
                <a:spcPct val="90000"/>
              </a:lnSpc>
              <a:defRPr b="0" spc="168" sz="5600">
                <a:solidFill>
                  <a:srgbClr val="FFFFFF"/>
                </a:solidFill>
                <a:latin typeface="Montserrat SemiBold"/>
                <a:ea typeface="Montserrat SemiBold"/>
                <a:cs typeface="Montserrat SemiBold"/>
                <a:sym typeface="Montserrat SemiBold"/>
              </a:defRPr>
            </a:lvl1pPr>
          </a:lstStyle>
          <a:p>
            <a:pPr/>
            <a:r>
              <a:t>Pick two attributes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8" name="Rectangle"/>
          <p:cNvSpPr/>
          <p:nvPr/>
        </p:nvSpPr>
        <p:spPr>
          <a:xfrm>
            <a:off x="5845207" y="2456475"/>
            <a:ext cx="5654051" cy="4672930"/>
          </a:xfrm>
          <a:prstGeom prst="rect">
            <a:avLst/>
          </a:prstGeom>
          <a:solidFill>
            <a:srgbClr val="F39019">
              <a:alpha val="14225"/>
            </a:srgbClr>
          </a:solidFill>
          <a:ln w="12700">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59" name="Rectangle"/>
          <p:cNvSpPr/>
          <p:nvPr/>
        </p:nvSpPr>
        <p:spPr>
          <a:xfrm>
            <a:off x="5845207" y="7175283"/>
            <a:ext cx="5654051" cy="4349543"/>
          </a:xfrm>
          <a:prstGeom prst="rect">
            <a:avLst/>
          </a:prstGeom>
          <a:solidFill>
            <a:srgbClr val="F5D328">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60" name="Rectangle"/>
          <p:cNvSpPr/>
          <p:nvPr/>
        </p:nvSpPr>
        <p:spPr>
          <a:xfrm>
            <a:off x="11566986" y="7175283"/>
            <a:ext cx="5654051" cy="4349543"/>
          </a:xfrm>
          <a:prstGeom prst="rect">
            <a:avLst/>
          </a:prstGeom>
          <a:solidFill>
            <a:srgbClr val="DCDEE0">
              <a:alpha val="50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61" name="Rectangle"/>
          <p:cNvSpPr/>
          <p:nvPr/>
        </p:nvSpPr>
        <p:spPr>
          <a:xfrm>
            <a:off x="11566986" y="2456475"/>
            <a:ext cx="5654051" cy="4672930"/>
          </a:xfrm>
          <a:prstGeom prst="rect">
            <a:avLst/>
          </a:prstGeom>
          <a:solidFill>
            <a:srgbClr val="E9F3FE"/>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62" name="Documentation"/>
          <p:cNvSpPr/>
          <p:nvPr/>
        </p:nvSpPr>
        <p:spPr>
          <a:xfrm>
            <a:off x="7469516" y="3117505"/>
            <a:ext cx="3289301"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Documentation</a:t>
            </a:r>
          </a:p>
        </p:txBody>
      </p:sp>
      <p:sp>
        <p:nvSpPr>
          <p:cNvPr id="1463" name="Line"/>
          <p:cNvSpPr/>
          <p:nvPr/>
        </p:nvSpPr>
        <p:spPr>
          <a:xfrm flipH="1">
            <a:off x="5897033" y="2121954"/>
            <a:ext cx="1" cy="9477878"/>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464" name="Line"/>
          <p:cNvSpPr/>
          <p:nvPr/>
        </p:nvSpPr>
        <p:spPr>
          <a:xfrm flipH="1" flipV="1">
            <a:off x="5910780" y="11550945"/>
            <a:ext cx="11650145" cy="1"/>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465" name="Low"/>
          <p:cNvSpPr/>
          <p:nvPr/>
        </p:nvSpPr>
        <p:spPr>
          <a:xfrm>
            <a:off x="5791264" y="11722100"/>
            <a:ext cx="939801"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Low</a:t>
            </a:r>
          </a:p>
        </p:txBody>
      </p:sp>
      <p:sp>
        <p:nvSpPr>
          <p:cNvPr id="1466" name="High"/>
          <p:cNvSpPr/>
          <p:nvPr/>
        </p:nvSpPr>
        <p:spPr>
          <a:xfrm>
            <a:off x="16383065" y="11722100"/>
            <a:ext cx="1524001"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467" name="High"/>
          <p:cNvSpPr/>
          <p:nvPr/>
        </p:nvSpPr>
        <p:spPr>
          <a:xfrm>
            <a:off x="5054664" y="1371600"/>
            <a:ext cx="1701801"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468" name="Trustworthiness"/>
          <p:cNvSpPr/>
          <p:nvPr/>
        </p:nvSpPr>
        <p:spPr>
          <a:xfrm rot="16200000">
            <a:off x="3538337" y="6550060"/>
            <a:ext cx="3938589"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Trustworthiness</a:t>
            </a:r>
          </a:p>
        </p:txBody>
      </p:sp>
      <p:sp>
        <p:nvSpPr>
          <p:cNvPr id="1469" name="Personalisation"/>
          <p:cNvSpPr/>
          <p:nvPr/>
        </p:nvSpPr>
        <p:spPr>
          <a:xfrm>
            <a:off x="8848912" y="11722100"/>
            <a:ext cx="5773246"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Personalisation</a:t>
            </a:r>
          </a:p>
        </p:txBody>
      </p:sp>
      <p:sp>
        <p:nvSpPr>
          <p:cNvPr id="1470" name="Circle"/>
          <p:cNvSpPr/>
          <p:nvPr/>
        </p:nvSpPr>
        <p:spPr>
          <a:xfrm>
            <a:off x="6601619" y="3376567"/>
            <a:ext cx="599478" cy="599478"/>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71" name="Group"/>
          <p:cNvSpPr/>
          <p:nvPr/>
        </p:nvSpPr>
        <p:spPr>
          <a:xfrm>
            <a:off x="16729775" y="2843631"/>
            <a:ext cx="3289301"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l" defTabSz="914400">
              <a:lnSpc>
                <a:spcPct val="90000"/>
              </a:lnSpc>
              <a:defRPr b="0" cap="none" spc="0" sz="3000">
                <a:solidFill>
                  <a:srgbClr val="323C40"/>
                </a:solidFill>
              </a:defRPr>
            </a:pPr>
            <a:r>
              <a:t>Customer </a:t>
            </a:r>
          </a:p>
          <a:p>
            <a:pPr algn="l" defTabSz="914400">
              <a:lnSpc>
                <a:spcPct val="90000"/>
              </a:lnSpc>
              <a:defRPr b="0" cap="none" spc="0" sz="3000">
                <a:solidFill>
                  <a:srgbClr val="323C40"/>
                </a:solidFill>
              </a:defRPr>
            </a:pPr>
            <a:r>
              <a:t>support</a:t>
            </a:r>
          </a:p>
        </p:txBody>
      </p:sp>
      <p:sp>
        <p:nvSpPr>
          <p:cNvPr id="1472" name="Community"/>
          <p:cNvSpPr/>
          <p:nvPr/>
        </p:nvSpPr>
        <p:spPr>
          <a:xfrm>
            <a:off x="13583091" y="4113726"/>
            <a:ext cx="3289301"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Community</a:t>
            </a:r>
          </a:p>
        </p:txBody>
      </p:sp>
      <p:sp>
        <p:nvSpPr>
          <p:cNvPr id="1473" name="Circle"/>
          <p:cNvSpPr/>
          <p:nvPr/>
        </p:nvSpPr>
        <p:spPr>
          <a:xfrm>
            <a:off x="14245507" y="5031838"/>
            <a:ext cx="948470" cy="948471"/>
          </a:xfrm>
          <a:prstGeom prst="ellipse">
            <a:avLst/>
          </a:prstGeom>
          <a:solidFill>
            <a:schemeClr val="accent4">
              <a:hueOff val="102361"/>
              <a:satOff val="14118"/>
              <a:lumOff val="10675"/>
            </a:schemeClr>
          </a:solidFill>
          <a:ln w="38100">
            <a:solidFill>
              <a:schemeClr val="accent5">
                <a:hueOff val="101205"/>
                <a:satOff val="-13598"/>
                <a:lumOff val="23877"/>
              </a:schemeClr>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74" name="Group"/>
          <p:cNvSpPr/>
          <p:nvPr/>
        </p:nvSpPr>
        <p:spPr>
          <a:xfrm>
            <a:off x="16811438" y="7109931"/>
            <a:ext cx="2035759"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Asking colleagues</a:t>
            </a:r>
          </a:p>
        </p:txBody>
      </p:sp>
      <p:sp>
        <p:nvSpPr>
          <p:cNvPr id="1475" name="Circle"/>
          <p:cNvSpPr/>
          <p:nvPr/>
        </p:nvSpPr>
        <p:spPr>
          <a:xfrm>
            <a:off x="16070327" y="3304931"/>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76" name="Circle"/>
          <p:cNvSpPr/>
          <p:nvPr/>
        </p:nvSpPr>
        <p:spPr>
          <a:xfrm>
            <a:off x="16278607" y="7531016"/>
            <a:ext cx="211575" cy="211574"/>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77" name="Group"/>
          <p:cNvSpPr/>
          <p:nvPr/>
        </p:nvSpPr>
        <p:spPr>
          <a:xfrm>
            <a:off x="14001815" y="7539259"/>
            <a:ext cx="1955536" cy="1294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Subreddit</a:t>
            </a:r>
          </a:p>
        </p:txBody>
      </p:sp>
      <p:sp>
        <p:nvSpPr>
          <p:cNvPr id="1478" name="Circle"/>
          <p:cNvSpPr/>
          <p:nvPr/>
        </p:nvSpPr>
        <p:spPr>
          <a:xfrm>
            <a:off x="14653007" y="7462673"/>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79" name="Group"/>
          <p:cNvSpPr/>
          <p:nvPr/>
        </p:nvSpPr>
        <p:spPr>
          <a:xfrm>
            <a:off x="14535439" y="9981881"/>
            <a:ext cx="1824872"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Social media</a:t>
            </a:r>
          </a:p>
        </p:txBody>
      </p:sp>
      <p:sp>
        <p:nvSpPr>
          <p:cNvPr id="1480" name="Circle"/>
          <p:cNvSpPr/>
          <p:nvPr/>
        </p:nvSpPr>
        <p:spPr>
          <a:xfrm>
            <a:off x="15806168" y="10443182"/>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81" name="Group"/>
          <p:cNvSpPr/>
          <p:nvPr/>
        </p:nvSpPr>
        <p:spPr>
          <a:xfrm>
            <a:off x="8109239" y="9024714"/>
            <a:ext cx="1824872"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Blogs and other sites</a:t>
            </a:r>
          </a:p>
        </p:txBody>
      </p:sp>
      <p:sp>
        <p:nvSpPr>
          <p:cNvPr id="1482" name="Circle"/>
          <p:cNvSpPr/>
          <p:nvPr/>
        </p:nvSpPr>
        <p:spPr>
          <a:xfrm>
            <a:off x="9979408" y="9486015"/>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83" name="Hosted Content"/>
          <p:cNvSpPr/>
          <p:nvPr/>
        </p:nvSpPr>
        <p:spPr>
          <a:xfrm>
            <a:off x="7165743" y="2502825"/>
            <a:ext cx="3289301" cy="4349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b="0" cap="none" spc="0" sz="1500">
                <a:solidFill>
                  <a:srgbClr val="323C40"/>
                </a:solidFill>
              </a:defRPr>
            </a:lvl1pPr>
          </a:lstStyle>
          <a:p>
            <a:pPr/>
            <a:r>
              <a:t>Hosted Content</a:t>
            </a:r>
          </a:p>
        </p:txBody>
      </p:sp>
      <p:sp>
        <p:nvSpPr>
          <p:cNvPr id="1484" name="Non-hosted content"/>
          <p:cNvSpPr/>
          <p:nvPr/>
        </p:nvSpPr>
        <p:spPr>
          <a:xfrm>
            <a:off x="7262262" y="11103265"/>
            <a:ext cx="3289301" cy="4349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b="0" cap="none" spc="0" sz="1500">
                <a:solidFill>
                  <a:srgbClr val="323C40"/>
                </a:solidFill>
              </a:defRPr>
            </a:lvl1pPr>
          </a:lstStyle>
          <a:p>
            <a:pPr/>
            <a:r>
              <a:t>Non-hosted content</a:t>
            </a:r>
          </a:p>
        </p:txBody>
      </p:sp>
      <p:sp>
        <p:nvSpPr>
          <p:cNvPr id="1485" name="Non-hosted interactions"/>
          <p:cNvSpPr/>
          <p:nvPr/>
        </p:nvSpPr>
        <p:spPr>
          <a:xfrm>
            <a:off x="13194095" y="11103265"/>
            <a:ext cx="3289301" cy="4349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b="0" cap="none" spc="0" sz="1500">
                <a:solidFill>
                  <a:srgbClr val="323C40"/>
                </a:solidFill>
              </a:defRPr>
            </a:lvl1pPr>
          </a:lstStyle>
          <a:p>
            <a:pPr/>
            <a:r>
              <a:t>Non-hosted interactions</a:t>
            </a:r>
          </a:p>
        </p:txBody>
      </p:sp>
      <p:sp>
        <p:nvSpPr>
          <p:cNvPr id="1486" name="Hosted interactions"/>
          <p:cNvSpPr/>
          <p:nvPr/>
        </p:nvSpPr>
        <p:spPr>
          <a:xfrm>
            <a:off x="13194095" y="2502825"/>
            <a:ext cx="3289301" cy="4349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b="0" cap="none" spc="0" sz="1500">
                <a:solidFill>
                  <a:srgbClr val="323C40"/>
                </a:solidFill>
              </a:defRPr>
            </a:lvl1pPr>
          </a:lstStyle>
          <a:p>
            <a:pPr/>
            <a:r>
              <a:t>Hosted interactions</a:t>
            </a:r>
          </a:p>
        </p:txBody>
      </p:sp>
      <p:sp>
        <p:nvSpPr>
          <p:cNvPr id="1487" name="Circle"/>
          <p:cNvSpPr/>
          <p:nvPr/>
        </p:nvSpPr>
        <p:spPr>
          <a:xfrm>
            <a:off x="18805588" y="9006744"/>
            <a:ext cx="211575" cy="211575"/>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88" name="Circle"/>
          <p:cNvSpPr/>
          <p:nvPr/>
        </p:nvSpPr>
        <p:spPr>
          <a:xfrm>
            <a:off x="18725636" y="9486015"/>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89" name="Circle"/>
          <p:cNvSpPr/>
          <p:nvPr/>
        </p:nvSpPr>
        <p:spPr>
          <a:xfrm>
            <a:off x="18437139" y="10125187"/>
            <a:ext cx="948471" cy="948471"/>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90" name="Low volume"/>
          <p:cNvSpPr txBox="1"/>
          <p:nvPr/>
        </p:nvSpPr>
        <p:spPr>
          <a:xfrm>
            <a:off x="19572155" y="8909331"/>
            <a:ext cx="146962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Low volume</a:t>
            </a:r>
          </a:p>
        </p:txBody>
      </p:sp>
      <p:sp>
        <p:nvSpPr>
          <p:cNvPr id="1491" name="Medium-volume"/>
          <p:cNvSpPr txBox="1"/>
          <p:nvPr/>
        </p:nvSpPr>
        <p:spPr>
          <a:xfrm>
            <a:off x="19521355" y="9468553"/>
            <a:ext cx="192107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Medium-volume</a:t>
            </a:r>
          </a:p>
        </p:txBody>
      </p:sp>
      <p:sp>
        <p:nvSpPr>
          <p:cNvPr id="1492" name="High volume"/>
          <p:cNvSpPr txBox="1"/>
          <p:nvPr/>
        </p:nvSpPr>
        <p:spPr>
          <a:xfrm>
            <a:off x="19543940" y="10396222"/>
            <a:ext cx="152606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High volume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Rectangle"/>
          <p:cNvSpPr/>
          <p:nvPr/>
        </p:nvSpPr>
        <p:spPr>
          <a:xfrm>
            <a:off x="6166941" y="7588994"/>
            <a:ext cx="5654050" cy="4349544"/>
          </a:xfrm>
          <a:prstGeom prst="rect">
            <a:avLst/>
          </a:prstGeom>
          <a:solidFill>
            <a:srgbClr val="F5D328">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95" name="Rectangle"/>
          <p:cNvSpPr/>
          <p:nvPr/>
        </p:nvSpPr>
        <p:spPr>
          <a:xfrm>
            <a:off x="6166941" y="2870186"/>
            <a:ext cx="5654050" cy="4672930"/>
          </a:xfrm>
          <a:prstGeom prst="rect">
            <a:avLst/>
          </a:prstGeom>
          <a:solidFill>
            <a:srgbClr val="F39019">
              <a:alpha val="14225"/>
            </a:srgbClr>
          </a:solidFill>
          <a:ln w="12700">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496" name="Rectangle"/>
          <p:cNvSpPr/>
          <p:nvPr/>
        </p:nvSpPr>
        <p:spPr>
          <a:xfrm>
            <a:off x="11888720" y="7588994"/>
            <a:ext cx="5654050" cy="4349544"/>
          </a:xfrm>
          <a:prstGeom prst="rect">
            <a:avLst/>
          </a:prstGeom>
          <a:solidFill>
            <a:srgbClr val="DCDEE0">
              <a:alpha val="50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497" name="Rectangle"/>
          <p:cNvSpPr/>
          <p:nvPr/>
        </p:nvSpPr>
        <p:spPr>
          <a:xfrm>
            <a:off x="11888720" y="2870186"/>
            <a:ext cx="5654050" cy="4672930"/>
          </a:xfrm>
          <a:prstGeom prst="rect">
            <a:avLst/>
          </a:prstGeom>
          <a:solidFill>
            <a:srgbClr val="51A7F9">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pic>
        <p:nvPicPr>
          <p:cNvPr id="1498"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499"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500"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1" name="Line"/>
          <p:cNvSpPr/>
          <p:nvPr/>
        </p:nvSpPr>
        <p:spPr>
          <a:xfrm flipH="1">
            <a:off x="6218766" y="2535665"/>
            <a:ext cx="1" cy="9477878"/>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02" name="Line"/>
          <p:cNvSpPr/>
          <p:nvPr/>
        </p:nvSpPr>
        <p:spPr>
          <a:xfrm flipH="1" flipV="1">
            <a:off x="6232513" y="11964656"/>
            <a:ext cx="11650146" cy="1"/>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03" name="Low"/>
          <p:cNvSpPr/>
          <p:nvPr/>
        </p:nvSpPr>
        <p:spPr>
          <a:xfrm>
            <a:off x="6112997" y="12135811"/>
            <a:ext cx="939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Low</a:t>
            </a:r>
          </a:p>
        </p:txBody>
      </p:sp>
      <p:sp>
        <p:nvSpPr>
          <p:cNvPr id="1504" name="High"/>
          <p:cNvSpPr/>
          <p:nvPr/>
        </p:nvSpPr>
        <p:spPr>
          <a:xfrm>
            <a:off x="16704798" y="12135811"/>
            <a:ext cx="15240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05" name="High"/>
          <p:cNvSpPr/>
          <p:nvPr/>
        </p:nvSpPr>
        <p:spPr>
          <a:xfrm>
            <a:off x="5376397" y="1785311"/>
            <a:ext cx="1701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06" name="Convenience"/>
          <p:cNvSpPr/>
          <p:nvPr/>
        </p:nvSpPr>
        <p:spPr>
          <a:xfrm rot="16200000">
            <a:off x="3353365" y="7310640"/>
            <a:ext cx="4869393"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Convenience</a:t>
            </a:r>
          </a:p>
        </p:txBody>
      </p:sp>
      <p:sp>
        <p:nvSpPr>
          <p:cNvPr id="1507" name="Trustworthiness"/>
          <p:cNvSpPr/>
          <p:nvPr/>
        </p:nvSpPr>
        <p:spPr>
          <a:xfrm>
            <a:off x="9170645" y="12135811"/>
            <a:ext cx="5773246" cy="8189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Trustworthiness</a:t>
            </a:r>
          </a:p>
        </p:txBody>
      </p:sp>
      <p:grpSp>
        <p:nvGrpSpPr>
          <p:cNvPr id="1510" name="Group"/>
          <p:cNvGrpSpPr/>
          <p:nvPr/>
        </p:nvGrpSpPr>
        <p:grpSpPr>
          <a:xfrm>
            <a:off x="12519312" y="4340058"/>
            <a:ext cx="2972880" cy="1117601"/>
            <a:chOff x="0" y="0"/>
            <a:chExt cx="2972879" cy="1117600"/>
          </a:xfrm>
        </p:grpSpPr>
        <p:sp>
          <p:nvSpPr>
            <p:cNvPr id="1508" name="Community"/>
            <p:cNvSpPr/>
            <p:nvPr/>
          </p:nvSpPr>
          <p:spPr>
            <a:xfrm>
              <a:off x="0" y="0"/>
              <a:ext cx="2133104" cy="111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Community</a:t>
              </a:r>
            </a:p>
          </p:txBody>
        </p:sp>
        <p:sp>
          <p:nvSpPr>
            <p:cNvPr id="1509" name="Oval"/>
            <p:cNvSpPr/>
            <p:nvPr/>
          </p:nvSpPr>
          <p:spPr>
            <a:xfrm>
              <a:off x="2066899" y="145713"/>
              <a:ext cx="905981" cy="794362"/>
            </a:xfrm>
            <a:prstGeom prst="ellipse">
              <a:avLst/>
            </a:prstGeom>
            <a:solidFill>
              <a:srgbClr val="F5D328"/>
            </a:solidFill>
            <a:ln w="38100" cap="flat">
              <a:solidFill>
                <a:srgbClr val="F39019"/>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511" name="Documentation"/>
          <p:cNvSpPr/>
          <p:nvPr/>
        </p:nvSpPr>
        <p:spPr>
          <a:xfrm>
            <a:off x="16630829" y="7785216"/>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Documentation</a:t>
            </a:r>
          </a:p>
        </p:txBody>
      </p:sp>
      <p:sp>
        <p:nvSpPr>
          <p:cNvPr id="1512" name="Circle"/>
          <p:cNvSpPr/>
          <p:nvPr/>
        </p:nvSpPr>
        <p:spPr>
          <a:xfrm>
            <a:off x="16120930" y="8294539"/>
            <a:ext cx="275432" cy="27543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13" name="Non-hosted content"/>
          <p:cNvSpPr txBox="1"/>
          <p:nvPr/>
        </p:nvSpPr>
        <p:spPr>
          <a:xfrm>
            <a:off x="8105471" y="11501966"/>
            <a:ext cx="1776990"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Non-hosted content</a:t>
            </a:r>
          </a:p>
        </p:txBody>
      </p:sp>
      <p:sp>
        <p:nvSpPr>
          <p:cNvPr id="1514" name="Non-hosted channels"/>
          <p:cNvSpPr txBox="1"/>
          <p:nvPr/>
        </p:nvSpPr>
        <p:spPr>
          <a:xfrm>
            <a:off x="8036638" y="2942166"/>
            <a:ext cx="191465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Non-hosted channels</a:t>
            </a:r>
          </a:p>
        </p:txBody>
      </p:sp>
      <p:sp>
        <p:nvSpPr>
          <p:cNvPr id="1515" name="Hosted content"/>
          <p:cNvSpPr txBox="1"/>
          <p:nvPr/>
        </p:nvSpPr>
        <p:spPr>
          <a:xfrm>
            <a:off x="14017890" y="11501966"/>
            <a:ext cx="139571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Hosted content</a:t>
            </a:r>
          </a:p>
        </p:txBody>
      </p:sp>
      <p:sp>
        <p:nvSpPr>
          <p:cNvPr id="1516" name="Hosted channels"/>
          <p:cNvSpPr txBox="1"/>
          <p:nvPr/>
        </p:nvSpPr>
        <p:spPr>
          <a:xfrm>
            <a:off x="13949057" y="2942166"/>
            <a:ext cx="1533377"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Hosted channels</a:t>
            </a:r>
          </a:p>
        </p:txBody>
      </p:sp>
      <p:sp>
        <p:nvSpPr>
          <p:cNvPr id="1517" name="Blogs / other sites"/>
          <p:cNvSpPr/>
          <p:nvPr/>
        </p:nvSpPr>
        <p:spPr>
          <a:xfrm>
            <a:off x="9255583" y="9448041"/>
            <a:ext cx="2029842"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Blogs / other sites</a:t>
            </a:r>
          </a:p>
        </p:txBody>
      </p:sp>
      <p:sp>
        <p:nvSpPr>
          <p:cNvPr id="1518" name="Circle"/>
          <p:cNvSpPr/>
          <p:nvPr/>
        </p:nvSpPr>
        <p:spPr>
          <a:xfrm>
            <a:off x="8867488" y="9957364"/>
            <a:ext cx="275432" cy="27543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nvGrpSpPr>
          <p:cNvPr id="1521" name="Group"/>
          <p:cNvGrpSpPr/>
          <p:nvPr/>
        </p:nvGrpSpPr>
        <p:grpSpPr>
          <a:xfrm>
            <a:off x="9639990" y="3691442"/>
            <a:ext cx="2029842" cy="1294078"/>
            <a:chOff x="0" y="0"/>
            <a:chExt cx="2029841" cy="1294077"/>
          </a:xfrm>
        </p:grpSpPr>
        <p:sp>
          <p:nvSpPr>
            <p:cNvPr id="1519" name="Subreddit"/>
            <p:cNvSpPr/>
            <p:nvPr/>
          </p:nvSpPr>
          <p:spPr>
            <a:xfrm>
              <a:off x="0" y="0"/>
              <a:ext cx="2029842" cy="1294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Subreddit</a:t>
              </a:r>
            </a:p>
          </p:txBody>
        </p:sp>
        <p:sp>
          <p:nvSpPr>
            <p:cNvPr id="1520" name="Circle"/>
            <p:cNvSpPr/>
            <p:nvPr/>
          </p:nvSpPr>
          <p:spPr>
            <a:xfrm>
              <a:off x="695887" y="19050"/>
              <a:ext cx="396876" cy="39687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24" name="Group"/>
          <p:cNvGrpSpPr/>
          <p:nvPr/>
        </p:nvGrpSpPr>
        <p:grpSpPr>
          <a:xfrm>
            <a:off x="17171586" y="5456767"/>
            <a:ext cx="2577970" cy="1117601"/>
            <a:chOff x="0" y="0"/>
            <a:chExt cx="2577968" cy="1117600"/>
          </a:xfrm>
        </p:grpSpPr>
        <p:sp>
          <p:nvSpPr>
            <p:cNvPr id="1522" name="Customer support"/>
            <p:cNvSpPr/>
            <p:nvPr/>
          </p:nvSpPr>
          <p:spPr>
            <a:xfrm>
              <a:off x="444864" y="0"/>
              <a:ext cx="2133105" cy="111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Customer support</a:t>
              </a:r>
            </a:p>
          </p:txBody>
        </p:sp>
        <p:sp>
          <p:nvSpPr>
            <p:cNvPr id="1523" name="Oval"/>
            <p:cNvSpPr/>
            <p:nvPr/>
          </p:nvSpPr>
          <p:spPr>
            <a:xfrm>
              <a:off x="0" y="464608"/>
              <a:ext cx="171715" cy="188384"/>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27" name="Group"/>
          <p:cNvGrpSpPr/>
          <p:nvPr/>
        </p:nvGrpSpPr>
        <p:grpSpPr>
          <a:xfrm>
            <a:off x="7391261" y="3123836"/>
            <a:ext cx="2029842" cy="1462088"/>
            <a:chOff x="0" y="0"/>
            <a:chExt cx="2029841" cy="1462087"/>
          </a:xfrm>
        </p:grpSpPr>
        <p:sp>
          <p:nvSpPr>
            <p:cNvPr id="1525" name="Social media"/>
            <p:cNvSpPr/>
            <p:nvPr/>
          </p:nvSpPr>
          <p:spPr>
            <a:xfrm>
              <a:off x="0" y="0"/>
              <a:ext cx="2029842" cy="1294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Social media</a:t>
              </a:r>
            </a:p>
          </p:txBody>
        </p:sp>
        <p:sp>
          <p:nvSpPr>
            <p:cNvPr id="1526" name="Circle"/>
            <p:cNvSpPr/>
            <p:nvPr/>
          </p:nvSpPr>
          <p:spPr>
            <a:xfrm>
              <a:off x="877205" y="1186656"/>
              <a:ext cx="275431" cy="275432"/>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30" name="Group"/>
          <p:cNvGrpSpPr/>
          <p:nvPr/>
        </p:nvGrpSpPr>
        <p:grpSpPr>
          <a:xfrm>
            <a:off x="10695012" y="7609897"/>
            <a:ext cx="2133105" cy="1211793"/>
            <a:chOff x="0" y="0"/>
            <a:chExt cx="2133103" cy="1211791"/>
          </a:xfrm>
        </p:grpSpPr>
        <p:sp>
          <p:nvSpPr>
            <p:cNvPr id="1528" name="Emailing colleagues"/>
            <p:cNvSpPr/>
            <p:nvPr/>
          </p:nvSpPr>
          <p:spPr>
            <a:xfrm>
              <a:off x="0" y="94191"/>
              <a:ext cx="2133104"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Emailing colleagues</a:t>
              </a:r>
            </a:p>
          </p:txBody>
        </p:sp>
        <p:sp>
          <p:nvSpPr>
            <p:cNvPr id="1529" name="Oval"/>
            <p:cNvSpPr/>
            <p:nvPr/>
          </p:nvSpPr>
          <p:spPr>
            <a:xfrm>
              <a:off x="980694" y="0"/>
              <a:ext cx="171716" cy="188383"/>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531" name="Circle"/>
          <p:cNvSpPr/>
          <p:nvPr/>
        </p:nvSpPr>
        <p:spPr>
          <a:xfrm>
            <a:off x="18805588" y="9006744"/>
            <a:ext cx="211575" cy="211575"/>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32" name="Circle"/>
          <p:cNvSpPr/>
          <p:nvPr/>
        </p:nvSpPr>
        <p:spPr>
          <a:xfrm>
            <a:off x="18725636" y="9486015"/>
            <a:ext cx="371476" cy="3714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33" name="Circle"/>
          <p:cNvSpPr/>
          <p:nvPr/>
        </p:nvSpPr>
        <p:spPr>
          <a:xfrm>
            <a:off x="18437139" y="10125187"/>
            <a:ext cx="948471" cy="948471"/>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34" name="Low volume"/>
          <p:cNvSpPr txBox="1"/>
          <p:nvPr/>
        </p:nvSpPr>
        <p:spPr>
          <a:xfrm>
            <a:off x="19572155" y="8909331"/>
            <a:ext cx="146962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Low volume</a:t>
            </a:r>
          </a:p>
        </p:txBody>
      </p:sp>
      <p:sp>
        <p:nvSpPr>
          <p:cNvPr id="1535" name="Medium-volume"/>
          <p:cNvSpPr txBox="1"/>
          <p:nvPr/>
        </p:nvSpPr>
        <p:spPr>
          <a:xfrm>
            <a:off x="19521355" y="9468553"/>
            <a:ext cx="192107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Medium-volume</a:t>
            </a:r>
          </a:p>
        </p:txBody>
      </p:sp>
      <p:sp>
        <p:nvSpPr>
          <p:cNvPr id="1536" name="High volume"/>
          <p:cNvSpPr txBox="1"/>
          <p:nvPr/>
        </p:nvSpPr>
        <p:spPr>
          <a:xfrm>
            <a:off x="19543940" y="10396222"/>
            <a:ext cx="152606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90000"/>
              </a:lnSpc>
              <a:defRPr b="0" cap="none" spc="0" sz="2000">
                <a:solidFill>
                  <a:srgbClr val="323C40"/>
                </a:solidFill>
              </a:defRPr>
            </a:lvl1pPr>
          </a:lstStyle>
          <a:p>
            <a:pPr/>
            <a:r>
              <a:t>High volume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8" name="Rectangle"/>
          <p:cNvSpPr/>
          <p:nvPr/>
        </p:nvSpPr>
        <p:spPr>
          <a:xfrm>
            <a:off x="6166941" y="7588994"/>
            <a:ext cx="5654050" cy="4349544"/>
          </a:xfrm>
          <a:prstGeom prst="rect">
            <a:avLst/>
          </a:prstGeom>
          <a:solidFill>
            <a:srgbClr val="F5D328">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539" name="Rectangle"/>
          <p:cNvSpPr/>
          <p:nvPr/>
        </p:nvSpPr>
        <p:spPr>
          <a:xfrm>
            <a:off x="6166941" y="2870186"/>
            <a:ext cx="5654050" cy="4672930"/>
          </a:xfrm>
          <a:prstGeom prst="rect">
            <a:avLst/>
          </a:prstGeom>
          <a:solidFill>
            <a:srgbClr val="F39019">
              <a:alpha val="14225"/>
            </a:srgbClr>
          </a:solidFill>
          <a:ln w="12700">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40" name="Rectangle"/>
          <p:cNvSpPr/>
          <p:nvPr/>
        </p:nvSpPr>
        <p:spPr>
          <a:xfrm>
            <a:off x="11888720" y="7588994"/>
            <a:ext cx="5654050" cy="4349544"/>
          </a:xfrm>
          <a:prstGeom prst="rect">
            <a:avLst/>
          </a:prstGeom>
          <a:solidFill>
            <a:srgbClr val="DCDEE0">
              <a:alpha val="50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541" name="Rectangle"/>
          <p:cNvSpPr/>
          <p:nvPr/>
        </p:nvSpPr>
        <p:spPr>
          <a:xfrm>
            <a:off x="11888720" y="2870186"/>
            <a:ext cx="5654050" cy="4672930"/>
          </a:xfrm>
          <a:prstGeom prst="rect">
            <a:avLst/>
          </a:prstGeom>
          <a:solidFill>
            <a:srgbClr val="51A7F9">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pic>
        <p:nvPicPr>
          <p:cNvPr id="1542"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543"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544"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45" name="Line"/>
          <p:cNvSpPr/>
          <p:nvPr/>
        </p:nvSpPr>
        <p:spPr>
          <a:xfrm flipH="1">
            <a:off x="6218766" y="2535665"/>
            <a:ext cx="1" cy="9477878"/>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46" name="Line"/>
          <p:cNvSpPr/>
          <p:nvPr/>
        </p:nvSpPr>
        <p:spPr>
          <a:xfrm flipH="1" flipV="1">
            <a:off x="6232513" y="11964656"/>
            <a:ext cx="11650146" cy="1"/>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47" name="Low"/>
          <p:cNvSpPr/>
          <p:nvPr/>
        </p:nvSpPr>
        <p:spPr>
          <a:xfrm>
            <a:off x="6112997" y="12135811"/>
            <a:ext cx="939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Low</a:t>
            </a:r>
          </a:p>
        </p:txBody>
      </p:sp>
      <p:sp>
        <p:nvSpPr>
          <p:cNvPr id="1548" name="High"/>
          <p:cNvSpPr/>
          <p:nvPr/>
        </p:nvSpPr>
        <p:spPr>
          <a:xfrm>
            <a:off x="16704798" y="12135811"/>
            <a:ext cx="15240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49" name="High"/>
          <p:cNvSpPr/>
          <p:nvPr/>
        </p:nvSpPr>
        <p:spPr>
          <a:xfrm>
            <a:off x="5376397" y="1785311"/>
            <a:ext cx="1701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50" name="Speed"/>
          <p:cNvSpPr/>
          <p:nvPr/>
        </p:nvSpPr>
        <p:spPr>
          <a:xfrm rot="16200000">
            <a:off x="3353365" y="7310640"/>
            <a:ext cx="4869393"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Speed</a:t>
            </a:r>
          </a:p>
        </p:txBody>
      </p:sp>
      <p:sp>
        <p:nvSpPr>
          <p:cNvPr id="1551" name="Trustworthiness"/>
          <p:cNvSpPr/>
          <p:nvPr/>
        </p:nvSpPr>
        <p:spPr>
          <a:xfrm>
            <a:off x="9170645" y="12135811"/>
            <a:ext cx="5773246" cy="8189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Trustworthiness</a:t>
            </a:r>
          </a:p>
        </p:txBody>
      </p:sp>
      <p:grpSp>
        <p:nvGrpSpPr>
          <p:cNvPr id="1554" name="Group"/>
          <p:cNvGrpSpPr/>
          <p:nvPr/>
        </p:nvGrpSpPr>
        <p:grpSpPr>
          <a:xfrm>
            <a:off x="12620912" y="6269567"/>
            <a:ext cx="2972880" cy="1117601"/>
            <a:chOff x="0" y="0"/>
            <a:chExt cx="2972879" cy="1117600"/>
          </a:xfrm>
        </p:grpSpPr>
        <p:sp>
          <p:nvSpPr>
            <p:cNvPr id="1552" name="Community"/>
            <p:cNvSpPr/>
            <p:nvPr/>
          </p:nvSpPr>
          <p:spPr>
            <a:xfrm>
              <a:off x="0" y="0"/>
              <a:ext cx="2133104" cy="111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Community</a:t>
              </a:r>
            </a:p>
          </p:txBody>
        </p:sp>
        <p:sp>
          <p:nvSpPr>
            <p:cNvPr id="1553" name="Oval"/>
            <p:cNvSpPr/>
            <p:nvPr/>
          </p:nvSpPr>
          <p:spPr>
            <a:xfrm>
              <a:off x="2066899" y="145713"/>
              <a:ext cx="905981" cy="794362"/>
            </a:xfrm>
            <a:prstGeom prst="ellipse">
              <a:avLst/>
            </a:prstGeom>
            <a:solidFill>
              <a:srgbClr val="F5D328"/>
            </a:solidFill>
            <a:ln w="38100" cap="flat">
              <a:solidFill>
                <a:srgbClr val="F39019"/>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555" name="Documentation"/>
          <p:cNvSpPr/>
          <p:nvPr/>
        </p:nvSpPr>
        <p:spPr>
          <a:xfrm>
            <a:off x="16715495" y="2979241"/>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Documentation</a:t>
            </a:r>
          </a:p>
        </p:txBody>
      </p:sp>
      <p:sp>
        <p:nvSpPr>
          <p:cNvPr id="1556" name="Circle"/>
          <p:cNvSpPr/>
          <p:nvPr/>
        </p:nvSpPr>
        <p:spPr>
          <a:xfrm>
            <a:off x="16335607" y="3553569"/>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57" name="Non-hosted content"/>
          <p:cNvSpPr txBox="1"/>
          <p:nvPr/>
        </p:nvSpPr>
        <p:spPr>
          <a:xfrm>
            <a:off x="8105471" y="11501966"/>
            <a:ext cx="1776990"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Non-hosted content</a:t>
            </a:r>
          </a:p>
        </p:txBody>
      </p:sp>
      <p:sp>
        <p:nvSpPr>
          <p:cNvPr id="1558" name="Non-hosted channels"/>
          <p:cNvSpPr txBox="1"/>
          <p:nvPr/>
        </p:nvSpPr>
        <p:spPr>
          <a:xfrm>
            <a:off x="8036638" y="2942166"/>
            <a:ext cx="191465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Non-hosted channels</a:t>
            </a:r>
          </a:p>
        </p:txBody>
      </p:sp>
      <p:sp>
        <p:nvSpPr>
          <p:cNvPr id="1559" name="Hosted content"/>
          <p:cNvSpPr txBox="1"/>
          <p:nvPr/>
        </p:nvSpPr>
        <p:spPr>
          <a:xfrm>
            <a:off x="14017890" y="11501966"/>
            <a:ext cx="139571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Hosted content</a:t>
            </a:r>
          </a:p>
        </p:txBody>
      </p:sp>
      <p:sp>
        <p:nvSpPr>
          <p:cNvPr id="1560" name="Hosted channels"/>
          <p:cNvSpPr txBox="1"/>
          <p:nvPr/>
        </p:nvSpPr>
        <p:spPr>
          <a:xfrm>
            <a:off x="13949057" y="2942166"/>
            <a:ext cx="1533377"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Hosted channels</a:t>
            </a:r>
          </a:p>
        </p:txBody>
      </p:sp>
      <p:sp>
        <p:nvSpPr>
          <p:cNvPr id="1561" name="Blogs / other sites"/>
          <p:cNvSpPr/>
          <p:nvPr/>
        </p:nvSpPr>
        <p:spPr>
          <a:xfrm>
            <a:off x="9200140" y="3329618"/>
            <a:ext cx="2029842"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Blogs / other sites</a:t>
            </a:r>
          </a:p>
        </p:txBody>
      </p:sp>
      <p:sp>
        <p:nvSpPr>
          <p:cNvPr id="1562" name="Circle"/>
          <p:cNvSpPr/>
          <p:nvPr/>
        </p:nvSpPr>
        <p:spPr>
          <a:xfrm>
            <a:off x="8812045" y="3968951"/>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nvGrpSpPr>
          <p:cNvPr id="1566" name="Group"/>
          <p:cNvGrpSpPr/>
          <p:nvPr/>
        </p:nvGrpSpPr>
        <p:grpSpPr>
          <a:xfrm>
            <a:off x="9487590" y="8875502"/>
            <a:ext cx="10109764" cy="1711326"/>
            <a:chOff x="0" y="0"/>
            <a:chExt cx="10109762" cy="1711324"/>
          </a:xfrm>
        </p:grpSpPr>
        <p:sp>
          <p:nvSpPr>
            <p:cNvPr id="1563" name="Subreddit"/>
            <p:cNvSpPr/>
            <p:nvPr/>
          </p:nvSpPr>
          <p:spPr>
            <a:xfrm>
              <a:off x="0" y="0"/>
              <a:ext cx="2029842" cy="1294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Subreddit</a:t>
              </a:r>
            </a:p>
          </p:txBody>
        </p:sp>
        <p:sp>
          <p:nvSpPr>
            <p:cNvPr id="1564" name="Circle"/>
            <p:cNvSpPr/>
            <p:nvPr/>
          </p:nvSpPr>
          <p:spPr>
            <a:xfrm>
              <a:off x="695887" y="19050"/>
              <a:ext cx="396876" cy="39687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65" name="Circle"/>
            <p:cNvSpPr/>
            <p:nvPr/>
          </p:nvSpPr>
          <p:spPr>
            <a:xfrm>
              <a:off x="9712887" y="1314449"/>
              <a:ext cx="396876" cy="39687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70" name="Group"/>
          <p:cNvGrpSpPr/>
          <p:nvPr/>
        </p:nvGrpSpPr>
        <p:grpSpPr>
          <a:xfrm>
            <a:off x="16433135" y="7273179"/>
            <a:ext cx="3434644" cy="4756599"/>
            <a:chOff x="0" y="0"/>
            <a:chExt cx="3434642" cy="4756597"/>
          </a:xfrm>
        </p:grpSpPr>
        <p:sp>
          <p:nvSpPr>
            <p:cNvPr id="1567" name="Customer support"/>
            <p:cNvSpPr/>
            <p:nvPr/>
          </p:nvSpPr>
          <p:spPr>
            <a:xfrm>
              <a:off x="1108526" y="0"/>
              <a:ext cx="2133105" cy="111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Customer support</a:t>
              </a:r>
            </a:p>
          </p:txBody>
        </p:sp>
        <p:sp>
          <p:nvSpPr>
            <p:cNvPr id="1568" name="Oval"/>
            <p:cNvSpPr/>
            <p:nvPr/>
          </p:nvSpPr>
          <p:spPr>
            <a:xfrm>
              <a:off x="0" y="145602"/>
              <a:ext cx="886177" cy="82639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69" name="Oval"/>
            <p:cNvSpPr/>
            <p:nvPr/>
          </p:nvSpPr>
          <p:spPr>
            <a:xfrm>
              <a:off x="2548466" y="3930202"/>
              <a:ext cx="886177" cy="82639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73" name="Group"/>
          <p:cNvGrpSpPr/>
          <p:nvPr/>
        </p:nvGrpSpPr>
        <p:grpSpPr>
          <a:xfrm>
            <a:off x="6569343" y="4267259"/>
            <a:ext cx="2029842" cy="1462088"/>
            <a:chOff x="0" y="0"/>
            <a:chExt cx="2029841" cy="1462087"/>
          </a:xfrm>
        </p:grpSpPr>
        <p:sp>
          <p:nvSpPr>
            <p:cNvPr id="1571" name="Social media"/>
            <p:cNvSpPr/>
            <p:nvPr/>
          </p:nvSpPr>
          <p:spPr>
            <a:xfrm>
              <a:off x="0" y="0"/>
              <a:ext cx="2029842" cy="1294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Social media</a:t>
              </a:r>
            </a:p>
          </p:txBody>
        </p:sp>
        <p:sp>
          <p:nvSpPr>
            <p:cNvPr id="1572" name="Circle"/>
            <p:cNvSpPr/>
            <p:nvPr/>
          </p:nvSpPr>
          <p:spPr>
            <a:xfrm>
              <a:off x="877205" y="1186656"/>
              <a:ext cx="275431" cy="275432"/>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576" name="Group"/>
          <p:cNvGrpSpPr/>
          <p:nvPr/>
        </p:nvGrpSpPr>
        <p:grpSpPr>
          <a:xfrm>
            <a:off x="10695012" y="7609897"/>
            <a:ext cx="2133105" cy="1211793"/>
            <a:chOff x="0" y="0"/>
            <a:chExt cx="2133103" cy="1211791"/>
          </a:xfrm>
        </p:grpSpPr>
        <p:sp>
          <p:nvSpPr>
            <p:cNvPr id="1574" name="Emailing colleagues"/>
            <p:cNvSpPr/>
            <p:nvPr/>
          </p:nvSpPr>
          <p:spPr>
            <a:xfrm>
              <a:off x="0" y="94191"/>
              <a:ext cx="2133104"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Emailing colleagues</a:t>
              </a:r>
            </a:p>
          </p:txBody>
        </p:sp>
        <p:sp>
          <p:nvSpPr>
            <p:cNvPr id="1575" name="Oval"/>
            <p:cNvSpPr/>
            <p:nvPr/>
          </p:nvSpPr>
          <p:spPr>
            <a:xfrm>
              <a:off x="980694" y="0"/>
              <a:ext cx="171716" cy="188383"/>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577" name="Size = % of questions resolved"/>
          <p:cNvSpPr txBox="1"/>
          <p:nvPr/>
        </p:nvSpPr>
        <p:spPr>
          <a:xfrm>
            <a:off x="19159242" y="8900598"/>
            <a:ext cx="4520566"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cap="none" spc="0" sz="2500">
                <a:solidFill>
                  <a:srgbClr val="000000"/>
                </a:solidFill>
                <a:latin typeface="Helvetica Neue"/>
                <a:ea typeface="Helvetica Neue"/>
                <a:cs typeface="Helvetica Neue"/>
                <a:sym typeface="Helvetica Neue"/>
              </a:defRPr>
            </a:lvl1pPr>
          </a:lstStyle>
          <a:p>
            <a:pPr/>
            <a:r>
              <a:t>Size = % of questions resolved</a:t>
            </a:r>
          </a:p>
        </p:txBody>
      </p:sp>
      <p:sp>
        <p:nvSpPr>
          <p:cNvPr id="1578" name="Circle"/>
          <p:cNvSpPr/>
          <p:nvPr/>
        </p:nvSpPr>
        <p:spPr>
          <a:xfrm>
            <a:off x="19324341" y="9691055"/>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79" name="Most common qs. only"/>
          <p:cNvSpPr txBox="1"/>
          <p:nvPr/>
        </p:nvSpPr>
        <p:spPr>
          <a:xfrm>
            <a:off x="20010387" y="9526911"/>
            <a:ext cx="3373121"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cap="none" spc="0" sz="2500">
                <a:solidFill>
                  <a:srgbClr val="000000"/>
                </a:solidFill>
                <a:latin typeface="Helvetica Neue"/>
                <a:ea typeface="Helvetica Neue"/>
                <a:cs typeface="Helvetica Neue"/>
                <a:sym typeface="Helvetica Neue"/>
              </a:defRPr>
            </a:lvl1pPr>
          </a:lstStyle>
          <a:p>
            <a:pPr/>
            <a:r>
              <a:t>Most common qs. only</a:t>
            </a:r>
          </a:p>
        </p:txBody>
      </p:sp>
      <p:sp>
        <p:nvSpPr>
          <p:cNvPr id="1580" name="Most common qs. + edge cases"/>
          <p:cNvSpPr txBox="1"/>
          <p:nvPr/>
        </p:nvSpPr>
        <p:spPr>
          <a:xfrm>
            <a:off x="20009285" y="10030721"/>
            <a:ext cx="3649531" cy="7430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b="0" cap="none" spc="0" sz="2500">
                <a:solidFill>
                  <a:srgbClr val="000000"/>
                </a:solidFill>
                <a:latin typeface="Helvetica Neue"/>
                <a:ea typeface="Helvetica Neue"/>
                <a:cs typeface="Helvetica Neue"/>
                <a:sym typeface="Helvetica Neue"/>
              </a:defRPr>
            </a:lvl1pPr>
          </a:lstStyle>
          <a:p>
            <a:pPr/>
            <a:r>
              <a:t>Most common qs. + edge cases</a:t>
            </a:r>
          </a:p>
        </p:txBody>
      </p:sp>
      <p:sp>
        <p:nvSpPr>
          <p:cNvPr id="1581" name="Most common qs. only + edge cases + agent support"/>
          <p:cNvSpPr txBox="1"/>
          <p:nvPr/>
        </p:nvSpPr>
        <p:spPr>
          <a:xfrm>
            <a:off x="19991319" y="11123633"/>
            <a:ext cx="3902248" cy="1086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0" cap="none" spc="0" sz="2500">
                <a:solidFill>
                  <a:srgbClr val="000000"/>
                </a:solidFill>
                <a:latin typeface="Helvetica Neue"/>
                <a:ea typeface="Helvetica Neue"/>
                <a:cs typeface="Helvetica Neue"/>
                <a:sym typeface="Helvetica Neue"/>
              </a:defRPr>
            </a:lvl1pPr>
          </a:lstStyle>
          <a:p>
            <a:pPr/>
            <a:r>
              <a:t>Most common qs. only + edge cases + agent support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Rectangle"/>
          <p:cNvSpPr/>
          <p:nvPr/>
        </p:nvSpPr>
        <p:spPr>
          <a:xfrm>
            <a:off x="6166941" y="7588994"/>
            <a:ext cx="5654050" cy="4349544"/>
          </a:xfrm>
          <a:prstGeom prst="rect">
            <a:avLst/>
          </a:prstGeom>
          <a:solidFill>
            <a:srgbClr val="F5D328">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584" name="Rectangle"/>
          <p:cNvSpPr/>
          <p:nvPr/>
        </p:nvSpPr>
        <p:spPr>
          <a:xfrm>
            <a:off x="6166941" y="2870186"/>
            <a:ext cx="5654050" cy="4672930"/>
          </a:xfrm>
          <a:prstGeom prst="rect">
            <a:avLst/>
          </a:prstGeom>
          <a:solidFill>
            <a:srgbClr val="F39019">
              <a:alpha val="14225"/>
            </a:srgbClr>
          </a:solidFill>
          <a:ln w="12700">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85" name="Rectangle"/>
          <p:cNvSpPr/>
          <p:nvPr/>
        </p:nvSpPr>
        <p:spPr>
          <a:xfrm>
            <a:off x="11888720" y="7588994"/>
            <a:ext cx="5654050" cy="4349544"/>
          </a:xfrm>
          <a:prstGeom prst="rect">
            <a:avLst/>
          </a:prstGeom>
          <a:solidFill>
            <a:srgbClr val="DCDEE0">
              <a:alpha val="50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586" name="Rectangle"/>
          <p:cNvSpPr/>
          <p:nvPr/>
        </p:nvSpPr>
        <p:spPr>
          <a:xfrm>
            <a:off x="11888720" y="2870186"/>
            <a:ext cx="5654050" cy="4672930"/>
          </a:xfrm>
          <a:prstGeom prst="rect">
            <a:avLst/>
          </a:prstGeom>
          <a:solidFill>
            <a:srgbClr val="51A7F9">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pic>
        <p:nvPicPr>
          <p:cNvPr id="1587"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588"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589"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0" name="Line"/>
          <p:cNvSpPr/>
          <p:nvPr/>
        </p:nvSpPr>
        <p:spPr>
          <a:xfrm flipH="1">
            <a:off x="6218766" y="2535665"/>
            <a:ext cx="1" cy="9477878"/>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91" name="Line"/>
          <p:cNvSpPr/>
          <p:nvPr/>
        </p:nvSpPr>
        <p:spPr>
          <a:xfrm flipH="1" flipV="1">
            <a:off x="6232513" y="11964656"/>
            <a:ext cx="11650146" cy="1"/>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592" name="Low"/>
          <p:cNvSpPr/>
          <p:nvPr/>
        </p:nvSpPr>
        <p:spPr>
          <a:xfrm>
            <a:off x="6112997" y="12135811"/>
            <a:ext cx="939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Low</a:t>
            </a:r>
          </a:p>
        </p:txBody>
      </p:sp>
      <p:sp>
        <p:nvSpPr>
          <p:cNvPr id="1593" name="High"/>
          <p:cNvSpPr/>
          <p:nvPr/>
        </p:nvSpPr>
        <p:spPr>
          <a:xfrm>
            <a:off x="16704798" y="12135811"/>
            <a:ext cx="15240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94" name="High"/>
          <p:cNvSpPr/>
          <p:nvPr/>
        </p:nvSpPr>
        <p:spPr>
          <a:xfrm>
            <a:off x="5376397" y="1785311"/>
            <a:ext cx="1701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595" name="Community"/>
          <p:cNvSpPr/>
          <p:nvPr/>
        </p:nvSpPr>
        <p:spPr>
          <a:xfrm>
            <a:off x="12952559" y="4124588"/>
            <a:ext cx="2133105"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Community</a:t>
            </a:r>
          </a:p>
        </p:txBody>
      </p:sp>
      <p:sp>
        <p:nvSpPr>
          <p:cNvPr id="1596" name="Oval"/>
          <p:cNvSpPr/>
          <p:nvPr/>
        </p:nvSpPr>
        <p:spPr>
          <a:xfrm>
            <a:off x="15019459" y="4504450"/>
            <a:ext cx="905981" cy="794362"/>
          </a:xfrm>
          <a:prstGeom prst="ellipse">
            <a:avLst/>
          </a:prstGeom>
          <a:solidFill>
            <a:srgbClr val="F5D328"/>
          </a:solidFill>
          <a:ln w="38100">
            <a:solidFill>
              <a:srgbClr val="F39019"/>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97" name="Existing mailing list"/>
          <p:cNvSpPr/>
          <p:nvPr/>
        </p:nvSpPr>
        <p:spPr>
          <a:xfrm>
            <a:off x="15248805" y="7682490"/>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Existing mailing list</a:t>
            </a:r>
          </a:p>
        </p:txBody>
      </p:sp>
      <p:sp>
        <p:nvSpPr>
          <p:cNvPr id="1598" name="Oval"/>
          <p:cNvSpPr/>
          <p:nvPr/>
        </p:nvSpPr>
        <p:spPr>
          <a:xfrm>
            <a:off x="14528398" y="8256819"/>
            <a:ext cx="485941" cy="459648"/>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599" name="Academic conferences"/>
          <p:cNvSpPr/>
          <p:nvPr/>
        </p:nvSpPr>
        <p:spPr>
          <a:xfrm>
            <a:off x="10295835" y="5869618"/>
            <a:ext cx="246495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Academic conferences</a:t>
            </a:r>
          </a:p>
        </p:txBody>
      </p:sp>
      <p:sp>
        <p:nvSpPr>
          <p:cNvPr id="1600" name="Circle"/>
          <p:cNvSpPr/>
          <p:nvPr/>
        </p:nvSpPr>
        <p:spPr>
          <a:xfrm>
            <a:off x="9999215" y="6443946"/>
            <a:ext cx="145422" cy="145423"/>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1" name="Social media"/>
          <p:cNvSpPr/>
          <p:nvPr/>
        </p:nvSpPr>
        <p:spPr>
          <a:xfrm>
            <a:off x="6479402" y="9268905"/>
            <a:ext cx="2474639"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Social media</a:t>
            </a:r>
          </a:p>
        </p:txBody>
      </p:sp>
      <p:sp>
        <p:nvSpPr>
          <p:cNvPr id="1602" name="Circle"/>
          <p:cNvSpPr/>
          <p:nvPr/>
        </p:nvSpPr>
        <p:spPr>
          <a:xfrm>
            <a:off x="7518283" y="9134993"/>
            <a:ext cx="396876" cy="3968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3" name="Circle"/>
          <p:cNvSpPr/>
          <p:nvPr/>
        </p:nvSpPr>
        <p:spPr>
          <a:xfrm>
            <a:off x="19200477" y="10189952"/>
            <a:ext cx="396876" cy="396876"/>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4" name="Academic…"/>
          <p:cNvSpPr/>
          <p:nvPr/>
        </p:nvSpPr>
        <p:spPr>
          <a:xfrm>
            <a:off x="15677379" y="10079759"/>
            <a:ext cx="2133105"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l" defTabSz="914400">
              <a:lnSpc>
                <a:spcPct val="90000"/>
              </a:lnSpc>
              <a:defRPr b="0" cap="none" spc="0" sz="3000">
                <a:solidFill>
                  <a:srgbClr val="323C40"/>
                </a:solidFill>
              </a:defRPr>
            </a:pPr>
            <a:r>
              <a:t>Academic</a:t>
            </a:r>
          </a:p>
          <a:p>
            <a:pPr algn="l" defTabSz="914400">
              <a:lnSpc>
                <a:spcPct val="90000"/>
              </a:lnSpc>
              <a:defRPr b="0" cap="none" spc="0" sz="3000">
                <a:solidFill>
                  <a:srgbClr val="323C40"/>
                </a:solidFill>
              </a:defRPr>
            </a:pPr>
            <a:r>
              <a:t>journals</a:t>
            </a:r>
          </a:p>
        </p:txBody>
      </p:sp>
      <p:sp>
        <p:nvSpPr>
          <p:cNvPr id="1605" name="Oval"/>
          <p:cNvSpPr/>
          <p:nvPr/>
        </p:nvSpPr>
        <p:spPr>
          <a:xfrm>
            <a:off x="14949853" y="10366164"/>
            <a:ext cx="584201" cy="544791"/>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6" name="Oval"/>
          <p:cNvSpPr/>
          <p:nvPr/>
        </p:nvSpPr>
        <p:spPr>
          <a:xfrm>
            <a:off x="18899895" y="11283067"/>
            <a:ext cx="886178" cy="826397"/>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7" name="Industry dinners"/>
          <p:cNvSpPr/>
          <p:nvPr/>
        </p:nvSpPr>
        <p:spPr>
          <a:xfrm>
            <a:off x="17610500" y="3733615"/>
            <a:ext cx="2133105"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Industry dinners</a:t>
            </a:r>
          </a:p>
        </p:txBody>
      </p:sp>
      <p:sp>
        <p:nvSpPr>
          <p:cNvPr id="1608" name="Oval"/>
          <p:cNvSpPr/>
          <p:nvPr/>
        </p:nvSpPr>
        <p:spPr>
          <a:xfrm>
            <a:off x="17081138" y="4258836"/>
            <a:ext cx="275432" cy="243635"/>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09" name="Asking friends/colleagues"/>
          <p:cNvSpPr/>
          <p:nvPr/>
        </p:nvSpPr>
        <p:spPr>
          <a:xfrm>
            <a:off x="14936889" y="1685804"/>
            <a:ext cx="2836730"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b="0" cap="none" spc="0" sz="3000">
                <a:solidFill>
                  <a:srgbClr val="323C40"/>
                </a:solidFill>
              </a:defRPr>
            </a:lvl1pPr>
          </a:lstStyle>
          <a:p>
            <a:pPr/>
            <a:r>
              <a:t>Asking friends/colleagues</a:t>
            </a:r>
          </a:p>
        </p:txBody>
      </p:sp>
      <p:sp>
        <p:nvSpPr>
          <p:cNvPr id="1610" name="Oval"/>
          <p:cNvSpPr/>
          <p:nvPr/>
        </p:nvSpPr>
        <p:spPr>
          <a:xfrm>
            <a:off x="15866953" y="2936297"/>
            <a:ext cx="153177"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11" name="Size = frequency of activities"/>
          <p:cNvSpPr txBox="1"/>
          <p:nvPr/>
        </p:nvSpPr>
        <p:spPr>
          <a:xfrm>
            <a:off x="19329898" y="8900598"/>
            <a:ext cx="4179254"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cap="none" spc="0" sz="2500">
                <a:solidFill>
                  <a:srgbClr val="000000"/>
                </a:solidFill>
                <a:latin typeface="Helvetica Neue"/>
                <a:ea typeface="Helvetica Neue"/>
                <a:cs typeface="Helvetica Neue"/>
                <a:sym typeface="Helvetica Neue"/>
              </a:defRPr>
            </a:lvl1pPr>
          </a:lstStyle>
          <a:p>
            <a:pPr/>
            <a:r>
              <a:t>Size = frequency of activities</a:t>
            </a:r>
          </a:p>
        </p:txBody>
      </p:sp>
      <p:sp>
        <p:nvSpPr>
          <p:cNvPr id="1612" name="Circle"/>
          <p:cNvSpPr/>
          <p:nvPr/>
        </p:nvSpPr>
        <p:spPr>
          <a:xfrm>
            <a:off x="19324341" y="9691055"/>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13" name="Annual"/>
          <p:cNvSpPr txBox="1"/>
          <p:nvPr/>
        </p:nvSpPr>
        <p:spPr>
          <a:xfrm>
            <a:off x="20009285" y="9465660"/>
            <a:ext cx="1090614"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cap="none" spc="0" sz="2500">
                <a:solidFill>
                  <a:srgbClr val="000000"/>
                </a:solidFill>
                <a:latin typeface="Helvetica Neue"/>
                <a:ea typeface="Helvetica Neue"/>
                <a:cs typeface="Helvetica Neue"/>
                <a:sym typeface="Helvetica Neue"/>
              </a:defRPr>
            </a:lvl1pPr>
          </a:lstStyle>
          <a:p>
            <a:pPr/>
            <a:r>
              <a:t>Annual</a:t>
            </a:r>
          </a:p>
        </p:txBody>
      </p:sp>
      <p:sp>
        <p:nvSpPr>
          <p:cNvPr id="1614" name="Monthly"/>
          <p:cNvSpPr txBox="1"/>
          <p:nvPr/>
        </p:nvSpPr>
        <p:spPr>
          <a:xfrm>
            <a:off x="20009285" y="10165405"/>
            <a:ext cx="3649531" cy="473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b="0" cap="none" spc="0" sz="2500">
                <a:solidFill>
                  <a:srgbClr val="000000"/>
                </a:solidFill>
                <a:latin typeface="Helvetica Neue"/>
                <a:ea typeface="Helvetica Neue"/>
                <a:cs typeface="Helvetica Neue"/>
                <a:sym typeface="Helvetica Neue"/>
              </a:defRPr>
            </a:lvl1pPr>
          </a:lstStyle>
          <a:p>
            <a:pPr/>
            <a:r>
              <a:t>Monthly</a:t>
            </a:r>
          </a:p>
        </p:txBody>
      </p:sp>
      <p:sp>
        <p:nvSpPr>
          <p:cNvPr id="1615" name="Daily"/>
          <p:cNvSpPr txBox="1"/>
          <p:nvPr/>
        </p:nvSpPr>
        <p:spPr>
          <a:xfrm>
            <a:off x="19991319" y="11430211"/>
            <a:ext cx="3902248" cy="473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0" cap="none" spc="0" sz="2500">
                <a:solidFill>
                  <a:srgbClr val="000000"/>
                </a:solidFill>
                <a:latin typeface="Helvetica Neue"/>
                <a:ea typeface="Helvetica Neue"/>
                <a:cs typeface="Helvetica Neue"/>
                <a:sym typeface="Helvetica Neue"/>
              </a:defRPr>
            </a:lvl1pPr>
          </a:lstStyle>
          <a:p>
            <a:pPr/>
            <a:r>
              <a:t>Daily</a:t>
            </a:r>
          </a:p>
        </p:txBody>
      </p:sp>
      <p:sp>
        <p:nvSpPr>
          <p:cNvPr id="1616" name="Circle"/>
          <p:cNvSpPr/>
          <p:nvPr/>
        </p:nvSpPr>
        <p:spPr>
          <a:xfrm>
            <a:off x="6431980" y="3670877"/>
            <a:ext cx="301836" cy="301835"/>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17" name="Friendly"/>
          <p:cNvSpPr/>
          <p:nvPr/>
        </p:nvSpPr>
        <p:spPr>
          <a:xfrm rot="16200000">
            <a:off x="3353365" y="7310640"/>
            <a:ext cx="4869393"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Friendly</a:t>
            </a:r>
          </a:p>
        </p:txBody>
      </p:sp>
      <p:sp>
        <p:nvSpPr>
          <p:cNvPr id="1618" name="Exclusive"/>
          <p:cNvSpPr/>
          <p:nvPr/>
        </p:nvSpPr>
        <p:spPr>
          <a:xfrm>
            <a:off x="9170645" y="12135811"/>
            <a:ext cx="5773246" cy="8189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Exclusive</a:t>
            </a:r>
          </a:p>
        </p:txBody>
      </p:sp>
      <p:sp>
        <p:nvSpPr>
          <p:cNvPr id="1619" name="Monthly webinars"/>
          <p:cNvSpPr/>
          <p:nvPr/>
        </p:nvSpPr>
        <p:spPr>
          <a:xfrm>
            <a:off x="6901081" y="3096549"/>
            <a:ext cx="1776991"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Monthly webinars</a:t>
            </a:r>
          </a:p>
        </p:txBody>
      </p:sp>
      <p:sp>
        <p:nvSpPr>
          <p:cNvPr id="1620" name="Biggest scientific community"/>
          <p:cNvSpPr/>
          <p:nvPr/>
        </p:nvSpPr>
        <p:spPr>
          <a:xfrm>
            <a:off x="10052565" y="7441439"/>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Biggest scientific community</a:t>
            </a:r>
          </a:p>
        </p:txBody>
      </p:sp>
      <p:sp>
        <p:nvSpPr>
          <p:cNvPr id="1621" name="Oval"/>
          <p:cNvSpPr/>
          <p:nvPr/>
        </p:nvSpPr>
        <p:spPr>
          <a:xfrm>
            <a:off x="9332158" y="8015768"/>
            <a:ext cx="485941" cy="459648"/>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Rectangle"/>
          <p:cNvSpPr/>
          <p:nvPr/>
        </p:nvSpPr>
        <p:spPr>
          <a:xfrm>
            <a:off x="6166941" y="7588994"/>
            <a:ext cx="5654050" cy="4349544"/>
          </a:xfrm>
          <a:prstGeom prst="rect">
            <a:avLst/>
          </a:prstGeom>
          <a:solidFill>
            <a:srgbClr val="F5D328">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624" name="Rectangle"/>
          <p:cNvSpPr/>
          <p:nvPr/>
        </p:nvSpPr>
        <p:spPr>
          <a:xfrm>
            <a:off x="6166941" y="2870186"/>
            <a:ext cx="5654050" cy="4672930"/>
          </a:xfrm>
          <a:prstGeom prst="rect">
            <a:avLst/>
          </a:prstGeom>
          <a:solidFill>
            <a:srgbClr val="F39019">
              <a:alpha val="14225"/>
            </a:srgbClr>
          </a:solidFill>
          <a:ln w="12700">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25" name="Rectangle"/>
          <p:cNvSpPr/>
          <p:nvPr/>
        </p:nvSpPr>
        <p:spPr>
          <a:xfrm>
            <a:off x="11888720" y="7588994"/>
            <a:ext cx="5654050" cy="4349544"/>
          </a:xfrm>
          <a:prstGeom prst="rect">
            <a:avLst/>
          </a:prstGeom>
          <a:solidFill>
            <a:srgbClr val="DCDEE0">
              <a:alpha val="50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sp>
        <p:nvSpPr>
          <p:cNvPr id="1626" name="Rectangle"/>
          <p:cNvSpPr/>
          <p:nvPr/>
        </p:nvSpPr>
        <p:spPr>
          <a:xfrm>
            <a:off x="11888720" y="2870186"/>
            <a:ext cx="5654050" cy="4672930"/>
          </a:xfrm>
          <a:prstGeom prst="rect">
            <a:avLst/>
          </a:prstGeom>
          <a:solidFill>
            <a:srgbClr val="51A7F9">
              <a:alpha val="14000"/>
            </a:srgbClr>
          </a:solidFill>
          <a:ln w="12700">
            <a:miter lim="400000"/>
          </a:ln>
        </p:spPr>
        <p:txBody>
          <a:bodyPr lIns="71437" tIns="71437" rIns="71437" bIns="71437" anchor="ctr"/>
          <a:lstStyle/>
          <a:p>
            <a:pPr defTabSz="457200">
              <a:lnSpc>
                <a:spcPct val="90000"/>
              </a:lnSpc>
              <a:spcBef>
                <a:spcPts val="3200"/>
              </a:spcBef>
              <a:defRPr b="0" cap="none" spc="128" sz="1600">
                <a:solidFill>
                  <a:srgbClr val="777F8B"/>
                </a:solidFill>
                <a:latin typeface="Montserrat"/>
                <a:ea typeface="Montserrat"/>
                <a:cs typeface="Montserrat"/>
                <a:sym typeface="Montserrat"/>
              </a:defRPr>
            </a:pPr>
          </a:p>
        </p:txBody>
      </p:sp>
      <p:pic>
        <p:nvPicPr>
          <p:cNvPr id="1627" name="Image" descr="Image"/>
          <p:cNvPicPr>
            <a:picLocks noChangeAspect="1"/>
          </p:cNvPicPr>
          <p:nvPr/>
        </p:nvPicPr>
        <p:blipFill>
          <a:blip r:embed="rId2">
            <a:alphaModFix amt="1748"/>
            <a:extLst/>
          </a:blip>
          <a:stretch>
            <a:fillRect/>
          </a:stretch>
        </p:blipFill>
        <p:spPr>
          <a:xfrm>
            <a:off x="-4493335" y="1863397"/>
            <a:ext cx="13914276" cy="11549821"/>
          </a:xfrm>
          <a:prstGeom prst="rect">
            <a:avLst/>
          </a:prstGeom>
          <a:ln w="12700">
            <a:miter lim="400000"/>
          </a:ln>
        </p:spPr>
      </p:pic>
      <p:pic>
        <p:nvPicPr>
          <p:cNvPr id="1628" name="Image" descr="Image"/>
          <p:cNvPicPr>
            <a:picLocks noChangeAspect="1"/>
          </p:cNvPicPr>
          <p:nvPr/>
        </p:nvPicPr>
        <p:blipFill>
          <a:blip r:embed="rId3">
            <a:extLst/>
          </a:blip>
          <a:stretch>
            <a:fillRect/>
          </a:stretch>
        </p:blipFill>
        <p:spPr>
          <a:xfrm>
            <a:off x="412984" y="385133"/>
            <a:ext cx="986571" cy="818923"/>
          </a:xfrm>
          <a:prstGeom prst="rect">
            <a:avLst/>
          </a:prstGeom>
          <a:ln w="12700">
            <a:miter lim="400000"/>
          </a:ln>
        </p:spPr>
      </p:pic>
      <p:sp>
        <p:nvSpPr>
          <p:cNvPr id="1629" name="Slide Number"/>
          <p:cNvSpPr txBox="1"/>
          <p:nvPr>
            <p:ph type="sldNum" sz="quarter" idx="2"/>
          </p:nvPr>
        </p:nvSpPr>
        <p:spPr>
          <a:xfrm>
            <a:off x="23748077" y="12934354"/>
            <a:ext cx="288786" cy="434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0" name="Line"/>
          <p:cNvSpPr/>
          <p:nvPr/>
        </p:nvSpPr>
        <p:spPr>
          <a:xfrm flipH="1">
            <a:off x="6218766" y="2535665"/>
            <a:ext cx="1" cy="9477878"/>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631" name="Line"/>
          <p:cNvSpPr/>
          <p:nvPr/>
        </p:nvSpPr>
        <p:spPr>
          <a:xfrm flipH="1" flipV="1">
            <a:off x="6232513" y="11964656"/>
            <a:ext cx="11650146" cy="1"/>
          </a:xfrm>
          <a:prstGeom prst="line">
            <a:avLst/>
          </a:prstGeom>
          <a:ln w="63500">
            <a:solidFill>
              <a:srgbClr val="E1E1E3"/>
            </a:solidFill>
            <a:miter lim="400000"/>
            <a:headEnd type="arrow"/>
          </a:ln>
        </p:spPr>
        <p:txBody>
          <a:bodyPr lIns="50800" tIns="50800" rIns="50800" bIns="50800" anchor="ctr"/>
          <a:lstStyle/>
          <a:p>
            <a:pPr algn="l" defTabSz="457200">
              <a:defRPr b="0" cap="none" spc="0" sz="1200">
                <a:solidFill>
                  <a:srgbClr val="000000"/>
                </a:solidFill>
              </a:defRPr>
            </a:pPr>
          </a:p>
        </p:txBody>
      </p:sp>
      <p:sp>
        <p:nvSpPr>
          <p:cNvPr id="1632" name="Low"/>
          <p:cNvSpPr/>
          <p:nvPr/>
        </p:nvSpPr>
        <p:spPr>
          <a:xfrm>
            <a:off x="6112997" y="12135811"/>
            <a:ext cx="939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Low</a:t>
            </a:r>
          </a:p>
        </p:txBody>
      </p:sp>
      <p:sp>
        <p:nvSpPr>
          <p:cNvPr id="1633" name="High"/>
          <p:cNvSpPr/>
          <p:nvPr/>
        </p:nvSpPr>
        <p:spPr>
          <a:xfrm>
            <a:off x="16704798" y="12135811"/>
            <a:ext cx="15240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634" name="High"/>
          <p:cNvSpPr/>
          <p:nvPr/>
        </p:nvSpPr>
        <p:spPr>
          <a:xfrm>
            <a:off x="5376397" y="1785311"/>
            <a:ext cx="17018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defRPr cap="none" spc="0" sz="3000">
                <a:solidFill>
                  <a:srgbClr val="323C40"/>
                </a:solidFill>
              </a:defRPr>
            </a:lvl1pPr>
          </a:lstStyle>
          <a:p>
            <a:pPr/>
            <a:r>
              <a:t>High</a:t>
            </a:r>
          </a:p>
        </p:txBody>
      </p:sp>
      <p:sp>
        <p:nvSpPr>
          <p:cNvPr id="1635" name="Community"/>
          <p:cNvSpPr/>
          <p:nvPr/>
        </p:nvSpPr>
        <p:spPr>
          <a:xfrm>
            <a:off x="14489704" y="2974876"/>
            <a:ext cx="2133105"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Community</a:t>
            </a:r>
          </a:p>
        </p:txBody>
      </p:sp>
      <p:sp>
        <p:nvSpPr>
          <p:cNvPr id="1636" name="Oval"/>
          <p:cNvSpPr/>
          <p:nvPr/>
        </p:nvSpPr>
        <p:spPr>
          <a:xfrm>
            <a:off x="16556604" y="3354738"/>
            <a:ext cx="905981" cy="794362"/>
          </a:xfrm>
          <a:prstGeom prst="ellipse">
            <a:avLst/>
          </a:prstGeom>
          <a:solidFill>
            <a:srgbClr val="F5D328"/>
          </a:solidFill>
          <a:ln w="38100">
            <a:solidFill>
              <a:srgbClr val="F39019"/>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37" name="Competitor 1"/>
          <p:cNvSpPr/>
          <p:nvPr/>
        </p:nvSpPr>
        <p:spPr>
          <a:xfrm>
            <a:off x="13524177" y="7609897"/>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Competitor 1</a:t>
            </a:r>
          </a:p>
        </p:txBody>
      </p:sp>
      <p:sp>
        <p:nvSpPr>
          <p:cNvPr id="1638" name="Circle"/>
          <p:cNvSpPr/>
          <p:nvPr/>
        </p:nvSpPr>
        <p:spPr>
          <a:xfrm>
            <a:off x="13144289" y="8184226"/>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39" name="Non-hosted content"/>
          <p:cNvSpPr txBox="1"/>
          <p:nvPr/>
        </p:nvSpPr>
        <p:spPr>
          <a:xfrm>
            <a:off x="8105471" y="11501966"/>
            <a:ext cx="1776990"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Non-hosted content</a:t>
            </a:r>
          </a:p>
        </p:txBody>
      </p:sp>
      <p:sp>
        <p:nvSpPr>
          <p:cNvPr id="1640" name="Hosted content"/>
          <p:cNvSpPr txBox="1"/>
          <p:nvPr/>
        </p:nvSpPr>
        <p:spPr>
          <a:xfrm>
            <a:off x="14017890" y="11501966"/>
            <a:ext cx="139571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lnSpc>
                <a:spcPct val="90000"/>
              </a:lnSpc>
              <a:defRPr b="0" cap="none" spc="0" sz="1500">
                <a:solidFill>
                  <a:srgbClr val="323C40"/>
                </a:solidFill>
              </a:defRPr>
            </a:lvl1pPr>
          </a:lstStyle>
          <a:p>
            <a:pPr/>
            <a:r>
              <a:t>Hosted content</a:t>
            </a:r>
          </a:p>
        </p:txBody>
      </p:sp>
      <p:sp>
        <p:nvSpPr>
          <p:cNvPr id="1641" name="Competitor 6"/>
          <p:cNvSpPr/>
          <p:nvPr/>
        </p:nvSpPr>
        <p:spPr>
          <a:xfrm>
            <a:off x="9200140" y="3329618"/>
            <a:ext cx="2464957"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Competitor 6</a:t>
            </a:r>
          </a:p>
        </p:txBody>
      </p:sp>
      <p:sp>
        <p:nvSpPr>
          <p:cNvPr id="1642" name="Circle"/>
          <p:cNvSpPr/>
          <p:nvPr/>
        </p:nvSpPr>
        <p:spPr>
          <a:xfrm>
            <a:off x="8812045" y="3968951"/>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nvGrpSpPr>
          <p:cNvPr id="1646" name="Group"/>
          <p:cNvGrpSpPr/>
          <p:nvPr/>
        </p:nvGrpSpPr>
        <p:grpSpPr>
          <a:xfrm>
            <a:off x="9487590" y="8875502"/>
            <a:ext cx="10109764" cy="1711326"/>
            <a:chOff x="0" y="0"/>
            <a:chExt cx="10109762" cy="1711324"/>
          </a:xfrm>
        </p:grpSpPr>
        <p:sp>
          <p:nvSpPr>
            <p:cNvPr id="1643" name="Competitor 4"/>
            <p:cNvSpPr/>
            <p:nvPr/>
          </p:nvSpPr>
          <p:spPr>
            <a:xfrm>
              <a:off x="0" y="-1"/>
              <a:ext cx="2474639" cy="1294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defRPr b="0" cap="none" spc="0" sz="3000">
                  <a:solidFill>
                    <a:srgbClr val="323C40"/>
                  </a:solidFill>
                </a:defRPr>
              </a:lvl1pPr>
            </a:lstStyle>
            <a:p>
              <a:pPr/>
              <a:r>
                <a:t>Competitor 4</a:t>
              </a:r>
            </a:p>
          </p:txBody>
        </p:sp>
        <p:sp>
          <p:nvSpPr>
            <p:cNvPr id="1644" name="Circle"/>
            <p:cNvSpPr/>
            <p:nvPr/>
          </p:nvSpPr>
          <p:spPr>
            <a:xfrm>
              <a:off x="695887" y="19050"/>
              <a:ext cx="396876" cy="39687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45" name="Circle"/>
            <p:cNvSpPr/>
            <p:nvPr/>
          </p:nvSpPr>
          <p:spPr>
            <a:xfrm>
              <a:off x="9712887" y="1314449"/>
              <a:ext cx="396876" cy="396876"/>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647" name="Competitor 2"/>
          <p:cNvSpPr/>
          <p:nvPr/>
        </p:nvSpPr>
        <p:spPr>
          <a:xfrm>
            <a:off x="16012155" y="9172364"/>
            <a:ext cx="2133105"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Competitor 2</a:t>
            </a:r>
          </a:p>
        </p:txBody>
      </p:sp>
      <p:sp>
        <p:nvSpPr>
          <p:cNvPr id="1648" name="Oval"/>
          <p:cNvSpPr/>
          <p:nvPr/>
        </p:nvSpPr>
        <p:spPr>
          <a:xfrm>
            <a:off x="14903629" y="9317966"/>
            <a:ext cx="886177" cy="826397"/>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49" name="Oval"/>
          <p:cNvSpPr/>
          <p:nvPr/>
        </p:nvSpPr>
        <p:spPr>
          <a:xfrm>
            <a:off x="18899895" y="11283067"/>
            <a:ext cx="886178" cy="826397"/>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nvGrpSpPr>
          <p:cNvPr id="1652" name="Group"/>
          <p:cNvGrpSpPr/>
          <p:nvPr/>
        </p:nvGrpSpPr>
        <p:grpSpPr>
          <a:xfrm>
            <a:off x="6569343" y="4267259"/>
            <a:ext cx="2294756" cy="1462088"/>
            <a:chOff x="0" y="0"/>
            <a:chExt cx="2294755" cy="1462087"/>
          </a:xfrm>
        </p:grpSpPr>
        <p:sp>
          <p:nvSpPr>
            <p:cNvPr id="1650" name="Competitor 5"/>
            <p:cNvSpPr/>
            <p:nvPr/>
          </p:nvSpPr>
          <p:spPr>
            <a:xfrm>
              <a:off x="0" y="0"/>
              <a:ext cx="2294756" cy="1294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Competitor 5</a:t>
              </a:r>
            </a:p>
          </p:txBody>
        </p:sp>
        <p:sp>
          <p:nvSpPr>
            <p:cNvPr id="1651" name="Oval"/>
            <p:cNvSpPr/>
            <p:nvPr/>
          </p:nvSpPr>
          <p:spPr>
            <a:xfrm>
              <a:off x="991688" y="1186656"/>
              <a:ext cx="311379" cy="275432"/>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grpSp>
        <p:nvGrpSpPr>
          <p:cNvPr id="1655" name="Group"/>
          <p:cNvGrpSpPr/>
          <p:nvPr/>
        </p:nvGrpSpPr>
        <p:grpSpPr>
          <a:xfrm>
            <a:off x="10363161" y="7609897"/>
            <a:ext cx="2464956" cy="1211793"/>
            <a:chOff x="0" y="0"/>
            <a:chExt cx="2464955" cy="1211791"/>
          </a:xfrm>
        </p:grpSpPr>
        <p:sp>
          <p:nvSpPr>
            <p:cNvPr id="1653" name="Competitor 3"/>
            <p:cNvSpPr/>
            <p:nvPr/>
          </p:nvSpPr>
          <p:spPr>
            <a:xfrm>
              <a:off x="0" y="94191"/>
              <a:ext cx="2464956"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lnSpc>
                  <a:spcPct val="90000"/>
                </a:lnSpc>
                <a:defRPr b="0" cap="none" spc="0" sz="3000">
                  <a:solidFill>
                    <a:srgbClr val="323C40"/>
                  </a:solidFill>
                </a:defRPr>
              </a:lvl1pPr>
            </a:lstStyle>
            <a:p>
              <a:pPr/>
              <a:r>
                <a:t>Competitor 3</a:t>
              </a:r>
            </a:p>
          </p:txBody>
        </p:sp>
        <p:sp>
          <p:nvSpPr>
            <p:cNvPr id="1654" name="Oval"/>
            <p:cNvSpPr/>
            <p:nvPr/>
          </p:nvSpPr>
          <p:spPr>
            <a:xfrm>
              <a:off x="1133263" y="0"/>
              <a:ext cx="198429" cy="188383"/>
            </a:xfrm>
            <a:prstGeom prst="ellipse">
              <a:avLst/>
            </a:prstGeom>
            <a:solidFill>
              <a:srgbClr val="FFE6C4"/>
            </a:solidFill>
            <a:ln w="38100" cap="flat">
              <a:solidFill>
                <a:srgbClr val="F5D328"/>
              </a:solidFill>
              <a:prstDash val="solid"/>
              <a:miter lim="400000"/>
            </a:ln>
            <a:effectLst/>
          </p:spPr>
          <p:txBody>
            <a:bodyPr wrap="square" lIns="71437" tIns="71437" rIns="71437" bIns="71437" numCol="1" anchor="ctr">
              <a:noAutofit/>
            </a:bodyP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sp>
        <p:nvSpPr>
          <p:cNvPr id="1656" name="Size = % of questions resolved"/>
          <p:cNvSpPr txBox="1"/>
          <p:nvPr/>
        </p:nvSpPr>
        <p:spPr>
          <a:xfrm>
            <a:off x="19159242" y="8900598"/>
            <a:ext cx="4520566"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cap="none" spc="0" sz="2500">
                <a:solidFill>
                  <a:srgbClr val="000000"/>
                </a:solidFill>
                <a:latin typeface="Helvetica Neue"/>
                <a:ea typeface="Helvetica Neue"/>
                <a:cs typeface="Helvetica Neue"/>
                <a:sym typeface="Helvetica Neue"/>
              </a:defRPr>
            </a:lvl1pPr>
          </a:lstStyle>
          <a:p>
            <a:pPr/>
            <a:r>
              <a:t>Size = % of questions resolved</a:t>
            </a:r>
          </a:p>
        </p:txBody>
      </p:sp>
      <p:sp>
        <p:nvSpPr>
          <p:cNvPr id="1657" name="Circle"/>
          <p:cNvSpPr/>
          <p:nvPr/>
        </p:nvSpPr>
        <p:spPr>
          <a:xfrm>
            <a:off x="19324341" y="9691055"/>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sp>
        <p:nvSpPr>
          <p:cNvPr id="1658" name="Most common qs. only"/>
          <p:cNvSpPr txBox="1"/>
          <p:nvPr/>
        </p:nvSpPr>
        <p:spPr>
          <a:xfrm>
            <a:off x="20010387" y="9526911"/>
            <a:ext cx="3373121"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cap="none" spc="0" sz="2500">
                <a:solidFill>
                  <a:srgbClr val="000000"/>
                </a:solidFill>
                <a:latin typeface="Helvetica Neue"/>
                <a:ea typeface="Helvetica Neue"/>
                <a:cs typeface="Helvetica Neue"/>
                <a:sym typeface="Helvetica Neue"/>
              </a:defRPr>
            </a:lvl1pPr>
          </a:lstStyle>
          <a:p>
            <a:pPr/>
            <a:r>
              <a:t>Most common qs. only</a:t>
            </a:r>
          </a:p>
        </p:txBody>
      </p:sp>
      <p:sp>
        <p:nvSpPr>
          <p:cNvPr id="1659" name="Most common qs. + edge cases"/>
          <p:cNvSpPr txBox="1"/>
          <p:nvPr/>
        </p:nvSpPr>
        <p:spPr>
          <a:xfrm>
            <a:off x="20009285" y="10030721"/>
            <a:ext cx="3649531" cy="7430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b="0" cap="none" spc="0" sz="2500">
                <a:solidFill>
                  <a:srgbClr val="000000"/>
                </a:solidFill>
                <a:latin typeface="Helvetica Neue"/>
                <a:ea typeface="Helvetica Neue"/>
                <a:cs typeface="Helvetica Neue"/>
                <a:sym typeface="Helvetica Neue"/>
              </a:defRPr>
            </a:lvl1pPr>
          </a:lstStyle>
          <a:p>
            <a:pPr/>
            <a:r>
              <a:t>Most common qs. + edge cases</a:t>
            </a:r>
          </a:p>
        </p:txBody>
      </p:sp>
      <p:sp>
        <p:nvSpPr>
          <p:cNvPr id="1660" name="Most common qs. only + edge cases + agent support"/>
          <p:cNvSpPr txBox="1"/>
          <p:nvPr/>
        </p:nvSpPr>
        <p:spPr>
          <a:xfrm>
            <a:off x="19991319" y="11123633"/>
            <a:ext cx="3902248" cy="1086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0" cap="none" spc="0" sz="2500">
                <a:solidFill>
                  <a:srgbClr val="000000"/>
                </a:solidFill>
                <a:latin typeface="Helvetica Neue"/>
                <a:ea typeface="Helvetica Neue"/>
                <a:cs typeface="Helvetica Neue"/>
                <a:sym typeface="Helvetica Neue"/>
              </a:defRPr>
            </a:lvl1pPr>
          </a:lstStyle>
          <a:p>
            <a:pPr/>
            <a:r>
              <a:t>Most common qs. only + edge cases + agent support</a:t>
            </a:r>
          </a:p>
        </p:txBody>
      </p:sp>
      <p:sp>
        <p:nvSpPr>
          <p:cNvPr id="1661" name="Circle"/>
          <p:cNvSpPr/>
          <p:nvPr/>
        </p:nvSpPr>
        <p:spPr>
          <a:xfrm>
            <a:off x="12509289" y="4637896"/>
            <a:ext cx="145422" cy="145422"/>
          </a:xfrm>
          <a:prstGeom prst="ellipse">
            <a:avLst/>
          </a:prstGeom>
          <a:solidFill>
            <a:srgbClr val="FFE6C4"/>
          </a:solidFill>
          <a:ln w="38100">
            <a:solidFill>
              <a:srgbClr val="F5D328"/>
            </a:solidFill>
            <a:miter lim="400000"/>
          </a:ln>
        </p:spPr>
        <p:txBody>
          <a:bodyPr lIns="71437" tIns="71437" rIns="71437" bIns="71437" anchor="ctr"/>
          <a:lstStyle/>
          <a:p>
            <a:pPr defTabSz="457200">
              <a:lnSpc>
                <a:spcPct val="90000"/>
              </a:lnSpc>
              <a:spcBef>
                <a:spcPts val="3200"/>
              </a:spcBef>
              <a:defRPr b="0" cap="none" spc="128" sz="1600">
                <a:solidFill>
                  <a:srgbClr val="F39019"/>
                </a:solidFill>
                <a:latin typeface="Montserrat"/>
                <a:ea typeface="Montserrat"/>
                <a:cs typeface="Montserrat"/>
                <a:sym typeface="Montserrat"/>
              </a:defRPr>
            </a:pPr>
          </a:p>
        </p:txBody>
      </p:sp>
      <p:grpSp>
        <p:nvGrpSpPr>
          <p:cNvPr id="1664" name="Big gap between community and any other big competitor on axis that matter to members."/>
          <p:cNvGrpSpPr/>
          <p:nvPr/>
        </p:nvGrpSpPr>
        <p:grpSpPr>
          <a:xfrm>
            <a:off x="17823484" y="4033309"/>
            <a:ext cx="6428002" cy="2948831"/>
            <a:chOff x="0" y="0"/>
            <a:chExt cx="6428001" cy="2948829"/>
          </a:xfrm>
        </p:grpSpPr>
        <p:sp>
          <p:nvSpPr>
            <p:cNvPr id="1663" name="Big gap between community and any other big competitor on axis that matter to members."/>
            <p:cNvSpPr/>
            <p:nvPr/>
          </p:nvSpPr>
          <p:spPr>
            <a:xfrm>
              <a:off x="71842" y="71842"/>
              <a:ext cx="6284318" cy="2805146"/>
            </a:xfrm>
            <a:prstGeom prst="rect">
              <a:avLst/>
            </a:prstGeom>
            <a:solidFill>
              <a:srgbClr val="DCDE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cap="none" spc="0" sz="3500">
                  <a:solidFill>
                    <a:srgbClr val="53585F"/>
                  </a:solidFill>
                  <a:latin typeface="Montserrat"/>
                  <a:ea typeface="Montserrat"/>
                  <a:cs typeface="Montserrat"/>
                  <a:sym typeface="Montserrat"/>
                </a:defRPr>
              </a:lvl1pPr>
            </a:lstStyle>
            <a:p>
              <a:pPr/>
              <a:r>
                <a:t>Big gap between community and any other big competitor on axis that matter to members.</a:t>
              </a:r>
            </a:p>
          </p:txBody>
        </p:sp>
        <p:pic>
          <p:nvPicPr>
            <p:cNvPr id="1662" name="Big gap between community and any other big competitor on axis that matter to members. Big gap between community and any other big competitor on axis that matter to members." descr="Big gap between community and any other big competitor on axis that matter to members. Big gap between community and any other big competitor on axis that matter to members."/>
            <p:cNvPicPr>
              <a:picLocks noChangeAspect="0"/>
            </p:cNvPicPr>
            <p:nvPr/>
          </p:nvPicPr>
          <p:blipFill>
            <a:blip r:embed="rId4">
              <a:extLst/>
            </a:blip>
            <a:stretch>
              <a:fillRect/>
            </a:stretch>
          </p:blipFill>
          <p:spPr>
            <a:xfrm>
              <a:off x="-1" y="0"/>
              <a:ext cx="6428003" cy="2948830"/>
            </a:xfrm>
            <a:prstGeom prst="rect">
              <a:avLst/>
            </a:prstGeom>
            <a:effectLst/>
          </p:spPr>
        </p:pic>
      </p:grpSp>
      <p:sp>
        <p:nvSpPr>
          <p:cNvPr id="1665" name="Line"/>
          <p:cNvSpPr/>
          <p:nvPr/>
        </p:nvSpPr>
        <p:spPr>
          <a:xfrm flipH="1">
            <a:off x="11639246" y="3875041"/>
            <a:ext cx="4517625" cy="307300"/>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66" name="Line"/>
          <p:cNvSpPr/>
          <p:nvPr/>
        </p:nvSpPr>
        <p:spPr>
          <a:xfrm flipH="1">
            <a:off x="9050296" y="4002040"/>
            <a:ext cx="7233575" cy="1152917"/>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67" name="Line"/>
          <p:cNvSpPr/>
          <p:nvPr/>
        </p:nvSpPr>
        <p:spPr>
          <a:xfrm flipH="1">
            <a:off x="11957746" y="4129040"/>
            <a:ext cx="4453125" cy="3212469"/>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68" name="Line"/>
          <p:cNvSpPr/>
          <p:nvPr/>
        </p:nvSpPr>
        <p:spPr>
          <a:xfrm flipH="1">
            <a:off x="10907543" y="4256040"/>
            <a:ext cx="5630328" cy="4485698"/>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69" name="Line"/>
          <p:cNvSpPr/>
          <p:nvPr/>
        </p:nvSpPr>
        <p:spPr>
          <a:xfrm flipH="1">
            <a:off x="14401498" y="4383040"/>
            <a:ext cx="2263373" cy="3280057"/>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70" name="Line"/>
          <p:cNvSpPr/>
          <p:nvPr/>
        </p:nvSpPr>
        <p:spPr>
          <a:xfrm flipH="1">
            <a:off x="15829859" y="4510040"/>
            <a:ext cx="962011" cy="4486897"/>
          </a:xfrm>
          <a:prstGeom prst="line">
            <a:avLst/>
          </a:prstGeom>
          <a:ln w="76200">
            <a:solidFill>
              <a:schemeClr val="accent5">
                <a:hueOff val="101205"/>
                <a:satOff val="-13598"/>
                <a:lumOff val="23877"/>
              </a:schemeClr>
            </a:solidFill>
            <a:miter lim="400000"/>
            <a:tailEnd type="triangle"/>
          </a:ln>
        </p:spPr>
        <p:txBody>
          <a:bodyPr lIns="50800" tIns="50800" rIns="50800" bIns="50800" anchor="ctr"/>
          <a:lstStyle/>
          <a:p>
            <a:pPr>
              <a:defRPr b="0" cap="none" spc="0" sz="3600">
                <a:solidFill>
                  <a:srgbClr val="FFFFFF"/>
                </a:solidFill>
                <a:latin typeface="+mn-lt"/>
                <a:ea typeface="+mn-ea"/>
                <a:cs typeface="+mn-cs"/>
                <a:sym typeface="Helvetica Light"/>
              </a:defRPr>
            </a:pPr>
          </a:p>
        </p:txBody>
      </p:sp>
      <p:sp>
        <p:nvSpPr>
          <p:cNvPr id="1671" name="Competitor 7"/>
          <p:cNvSpPr/>
          <p:nvPr/>
        </p:nvSpPr>
        <p:spPr>
          <a:xfrm>
            <a:off x="12482777" y="4559612"/>
            <a:ext cx="2611836" cy="12940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defRPr b="0" cap="none" spc="0" sz="3000">
                <a:solidFill>
                  <a:srgbClr val="323C40"/>
                </a:solidFill>
              </a:defRPr>
            </a:lvl1pPr>
          </a:lstStyle>
          <a:p>
            <a:pPr/>
            <a:r>
              <a:t>Competitor 7</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xmlns:r="http://schemas.openxmlformats.org/officeDocument/2006/relationships" name="Black">
  <a:themeElements>
    <a:clrScheme name="Black">
      <a:dk1>
        <a:srgbClr val="FFFFFF"/>
      </a:dk1>
      <a:lt1>
        <a:srgbClr val="EFF1F3"/>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all" i="0" spc="1260" strike="noStrike" sz="2800" u="none" kumimoji="0" normalizeH="0">
            <a:ln>
              <a:noFill/>
            </a:ln>
            <a:solidFill>
              <a:srgbClr val="EFF1F3"/>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